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4" r:id="rId2"/>
    <p:sldId id="300" r:id="rId3"/>
    <p:sldId id="342" r:id="rId4"/>
    <p:sldId id="314" r:id="rId5"/>
    <p:sldId id="326" r:id="rId6"/>
    <p:sldId id="312" r:id="rId7"/>
    <p:sldId id="315" r:id="rId8"/>
    <p:sldId id="308" r:id="rId9"/>
    <p:sldId id="353" r:id="rId10"/>
    <p:sldId id="328" r:id="rId11"/>
    <p:sldId id="352" r:id="rId12"/>
    <p:sldId id="357" r:id="rId13"/>
    <p:sldId id="358" r:id="rId14"/>
    <p:sldId id="330" r:id="rId15"/>
    <p:sldId id="359" r:id="rId16"/>
    <p:sldId id="360" r:id="rId17"/>
    <p:sldId id="365" r:id="rId18"/>
    <p:sldId id="366" r:id="rId19"/>
    <p:sldId id="367" r:id="rId20"/>
    <p:sldId id="361" r:id="rId21"/>
    <p:sldId id="351" r:id="rId22"/>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68798-9D58-40BD-BD6A-DFA00EAD0E07}" v="14" dt="2021-11-18T08:48:58.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75" autoAdjust="0"/>
  </p:normalViewPr>
  <p:slideViewPr>
    <p:cSldViewPr snapToGrid="0">
      <p:cViewPr varScale="1">
        <p:scale>
          <a:sx n="62" d="100"/>
          <a:sy n="62" d="100"/>
        </p:scale>
        <p:origin x="84"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pa Aymami" userId="c1dfe3b6c6a3a89e" providerId="LiveId" clId="{12468798-9D58-40BD-BD6A-DFA00EAD0E07}"/>
    <pc:docChg chg="custSel delSld modSld">
      <pc:chgData name="Pepa Aymami" userId="c1dfe3b6c6a3a89e" providerId="LiveId" clId="{12468798-9D58-40BD-BD6A-DFA00EAD0E07}" dt="2021-11-18T08:49:25.801" v="107" actId="2696"/>
      <pc:docMkLst>
        <pc:docMk/>
      </pc:docMkLst>
      <pc:sldChg chg="addSp delSp modSp mod">
        <pc:chgData name="Pepa Aymami" userId="c1dfe3b6c6a3a89e" providerId="LiveId" clId="{12468798-9D58-40BD-BD6A-DFA00EAD0E07}" dt="2021-11-18T08:47:19.602" v="28" actId="1035"/>
        <pc:sldMkLst>
          <pc:docMk/>
          <pc:sldMk cId="696136297" sldId="308"/>
        </pc:sldMkLst>
        <pc:picChg chg="del">
          <ac:chgData name="Pepa Aymami" userId="c1dfe3b6c6a3a89e" providerId="LiveId" clId="{12468798-9D58-40BD-BD6A-DFA00EAD0E07}" dt="2021-11-18T08:47:13.642" v="13" actId="478"/>
          <ac:picMkLst>
            <pc:docMk/>
            <pc:sldMk cId="696136297" sldId="308"/>
            <ac:picMk id="9" creationId="{DCD406FB-C0F4-4DE9-93D5-BF0CCEC12E88}"/>
          </ac:picMkLst>
        </pc:picChg>
        <pc:picChg chg="del">
          <ac:chgData name="Pepa Aymami" userId="c1dfe3b6c6a3a89e" providerId="LiveId" clId="{12468798-9D58-40BD-BD6A-DFA00EAD0E07}" dt="2021-11-18T08:47:13.642" v="13" actId="478"/>
          <ac:picMkLst>
            <pc:docMk/>
            <pc:sldMk cId="696136297" sldId="308"/>
            <ac:picMk id="10" creationId="{7A6B4E5C-6F96-431F-8B53-82C62EB5B563}"/>
          </ac:picMkLst>
        </pc:picChg>
        <pc:picChg chg="del">
          <ac:chgData name="Pepa Aymami" userId="c1dfe3b6c6a3a89e" providerId="LiveId" clId="{12468798-9D58-40BD-BD6A-DFA00EAD0E07}" dt="2021-11-18T08:47:13.642" v="13" actId="478"/>
          <ac:picMkLst>
            <pc:docMk/>
            <pc:sldMk cId="696136297" sldId="308"/>
            <ac:picMk id="11" creationId="{203AF056-8303-41D7-B413-B4EB3F3F940F}"/>
          </ac:picMkLst>
        </pc:picChg>
        <pc:picChg chg="add mod">
          <ac:chgData name="Pepa Aymami" userId="c1dfe3b6c6a3a89e" providerId="LiveId" clId="{12468798-9D58-40BD-BD6A-DFA00EAD0E07}" dt="2021-11-18T08:47:19.602" v="28" actId="1035"/>
          <ac:picMkLst>
            <pc:docMk/>
            <pc:sldMk cId="696136297" sldId="308"/>
            <ac:picMk id="12" creationId="{1C7CB0E6-826B-4C58-A35C-B93E2A2BC94B}"/>
          </ac:picMkLst>
        </pc:picChg>
        <pc:picChg chg="add mod">
          <ac:chgData name="Pepa Aymami" userId="c1dfe3b6c6a3a89e" providerId="LiveId" clId="{12468798-9D58-40BD-BD6A-DFA00EAD0E07}" dt="2021-11-18T08:47:19.602" v="28" actId="1035"/>
          <ac:picMkLst>
            <pc:docMk/>
            <pc:sldMk cId="696136297" sldId="308"/>
            <ac:picMk id="13" creationId="{56DBEED1-66CC-49BF-92E8-DA1C938D2039}"/>
          </ac:picMkLst>
        </pc:picChg>
        <pc:picChg chg="add mod">
          <ac:chgData name="Pepa Aymami" userId="c1dfe3b6c6a3a89e" providerId="LiveId" clId="{12468798-9D58-40BD-BD6A-DFA00EAD0E07}" dt="2021-11-18T08:47:19.602" v="28" actId="1035"/>
          <ac:picMkLst>
            <pc:docMk/>
            <pc:sldMk cId="696136297" sldId="308"/>
            <ac:picMk id="14" creationId="{5B81D45F-7E6B-4944-9537-B9A926EE23F0}"/>
          </ac:picMkLst>
        </pc:picChg>
        <pc:picChg chg="add mod">
          <ac:chgData name="Pepa Aymami" userId="c1dfe3b6c6a3a89e" providerId="LiveId" clId="{12468798-9D58-40BD-BD6A-DFA00EAD0E07}" dt="2021-11-18T08:47:19.602" v="28" actId="1035"/>
          <ac:picMkLst>
            <pc:docMk/>
            <pc:sldMk cId="696136297" sldId="308"/>
            <ac:picMk id="15" creationId="{B6841609-D8D8-4264-A45B-6AA66DA349E0}"/>
          </ac:picMkLst>
        </pc:picChg>
      </pc:sldChg>
      <pc:sldChg chg="addSp delSp modSp mod">
        <pc:chgData name="Pepa Aymami" userId="c1dfe3b6c6a3a89e" providerId="LiveId" clId="{12468798-9D58-40BD-BD6A-DFA00EAD0E07}" dt="2021-11-18T08:46:59.878" v="10"/>
        <pc:sldMkLst>
          <pc:docMk/>
          <pc:sldMk cId="1360129028" sldId="312"/>
        </pc:sldMkLst>
        <pc:picChg chg="del">
          <ac:chgData name="Pepa Aymami" userId="c1dfe3b6c6a3a89e" providerId="LiveId" clId="{12468798-9D58-40BD-BD6A-DFA00EAD0E07}" dt="2021-11-18T08:46:58.930" v="9" actId="478"/>
          <ac:picMkLst>
            <pc:docMk/>
            <pc:sldMk cId="1360129028" sldId="312"/>
            <ac:picMk id="8" creationId="{01BEC74D-70E3-46A6-AA48-47E561497B48}"/>
          </ac:picMkLst>
        </pc:picChg>
        <pc:picChg chg="del">
          <ac:chgData name="Pepa Aymami" userId="c1dfe3b6c6a3a89e" providerId="LiveId" clId="{12468798-9D58-40BD-BD6A-DFA00EAD0E07}" dt="2021-11-18T08:46:57.492" v="7" actId="478"/>
          <ac:picMkLst>
            <pc:docMk/>
            <pc:sldMk cId="1360129028" sldId="312"/>
            <ac:picMk id="10" creationId="{3D6AE596-2B96-4821-A8D3-724B0224941B}"/>
          </ac:picMkLst>
        </pc:picChg>
        <pc:picChg chg="del">
          <ac:chgData name="Pepa Aymami" userId="c1dfe3b6c6a3a89e" providerId="LiveId" clId="{12468798-9D58-40BD-BD6A-DFA00EAD0E07}" dt="2021-11-18T08:46:58.416" v="8" actId="478"/>
          <ac:picMkLst>
            <pc:docMk/>
            <pc:sldMk cId="1360129028" sldId="312"/>
            <ac:picMk id="11" creationId="{C679D819-D56A-423A-A1D4-C94D38294031}"/>
          </ac:picMkLst>
        </pc:picChg>
        <pc:picChg chg="add mod">
          <ac:chgData name="Pepa Aymami" userId="c1dfe3b6c6a3a89e" providerId="LiveId" clId="{12468798-9D58-40BD-BD6A-DFA00EAD0E07}" dt="2021-11-18T08:46:59.878" v="10"/>
          <ac:picMkLst>
            <pc:docMk/>
            <pc:sldMk cId="1360129028" sldId="312"/>
            <ac:picMk id="12" creationId="{6DB08C1C-B314-44C0-A39D-BE2D5F08F0C6}"/>
          </ac:picMkLst>
        </pc:picChg>
        <pc:picChg chg="add mod">
          <ac:chgData name="Pepa Aymami" userId="c1dfe3b6c6a3a89e" providerId="LiveId" clId="{12468798-9D58-40BD-BD6A-DFA00EAD0E07}" dt="2021-11-18T08:46:59.878" v="10"/>
          <ac:picMkLst>
            <pc:docMk/>
            <pc:sldMk cId="1360129028" sldId="312"/>
            <ac:picMk id="13" creationId="{1A2B3081-66DF-4451-A658-8DB4FC61C2AA}"/>
          </ac:picMkLst>
        </pc:picChg>
        <pc:picChg chg="add mod">
          <ac:chgData name="Pepa Aymami" userId="c1dfe3b6c6a3a89e" providerId="LiveId" clId="{12468798-9D58-40BD-BD6A-DFA00EAD0E07}" dt="2021-11-18T08:46:59.878" v="10"/>
          <ac:picMkLst>
            <pc:docMk/>
            <pc:sldMk cId="1360129028" sldId="312"/>
            <ac:picMk id="14" creationId="{B916F6C8-0A24-46AC-B4C6-C4FABD762D64}"/>
          </ac:picMkLst>
        </pc:picChg>
        <pc:picChg chg="add mod">
          <ac:chgData name="Pepa Aymami" userId="c1dfe3b6c6a3a89e" providerId="LiveId" clId="{12468798-9D58-40BD-BD6A-DFA00EAD0E07}" dt="2021-11-18T08:46:59.878" v="10"/>
          <ac:picMkLst>
            <pc:docMk/>
            <pc:sldMk cId="1360129028" sldId="312"/>
            <ac:picMk id="15" creationId="{E1103608-937D-4D11-A263-A62A7952A979}"/>
          </ac:picMkLst>
        </pc:picChg>
      </pc:sldChg>
      <pc:sldChg chg="addSp delSp modSp mod">
        <pc:chgData name="Pepa Aymami" userId="c1dfe3b6c6a3a89e" providerId="LiveId" clId="{12468798-9D58-40BD-BD6A-DFA00EAD0E07}" dt="2021-11-18T08:47:07.995" v="12"/>
        <pc:sldMkLst>
          <pc:docMk/>
          <pc:sldMk cId="3397667596" sldId="315"/>
        </pc:sldMkLst>
        <pc:picChg chg="del">
          <ac:chgData name="Pepa Aymami" userId="c1dfe3b6c6a3a89e" providerId="LiveId" clId="{12468798-9D58-40BD-BD6A-DFA00EAD0E07}" dt="2021-11-18T08:47:07.186" v="11" actId="478"/>
          <ac:picMkLst>
            <pc:docMk/>
            <pc:sldMk cId="3397667596" sldId="315"/>
            <ac:picMk id="7" creationId="{BE0F6E44-94DC-48D0-9DC2-3D1B45E47443}"/>
          </ac:picMkLst>
        </pc:picChg>
        <pc:picChg chg="del">
          <ac:chgData name="Pepa Aymami" userId="c1dfe3b6c6a3a89e" providerId="LiveId" clId="{12468798-9D58-40BD-BD6A-DFA00EAD0E07}" dt="2021-11-18T08:47:07.186" v="11" actId="478"/>
          <ac:picMkLst>
            <pc:docMk/>
            <pc:sldMk cId="3397667596" sldId="315"/>
            <ac:picMk id="8" creationId="{E91AD275-B1F8-42B3-A00F-58C064CF06A1}"/>
          </ac:picMkLst>
        </pc:picChg>
        <pc:picChg chg="add mod">
          <ac:chgData name="Pepa Aymami" userId="c1dfe3b6c6a3a89e" providerId="LiveId" clId="{12468798-9D58-40BD-BD6A-DFA00EAD0E07}" dt="2021-11-18T08:47:07.995" v="12"/>
          <ac:picMkLst>
            <pc:docMk/>
            <pc:sldMk cId="3397667596" sldId="315"/>
            <ac:picMk id="9" creationId="{3B767B19-5E83-43AB-8EE7-4B541E85D6E0}"/>
          </ac:picMkLst>
        </pc:picChg>
        <pc:picChg chg="add mod">
          <ac:chgData name="Pepa Aymami" userId="c1dfe3b6c6a3a89e" providerId="LiveId" clId="{12468798-9D58-40BD-BD6A-DFA00EAD0E07}" dt="2021-11-18T08:47:07.995" v="12"/>
          <ac:picMkLst>
            <pc:docMk/>
            <pc:sldMk cId="3397667596" sldId="315"/>
            <ac:picMk id="10" creationId="{40CADB57-2F4E-459E-A4C3-2788B5B033D4}"/>
          </ac:picMkLst>
        </pc:picChg>
        <pc:picChg chg="del">
          <ac:chgData name="Pepa Aymami" userId="c1dfe3b6c6a3a89e" providerId="LiveId" clId="{12468798-9D58-40BD-BD6A-DFA00EAD0E07}" dt="2021-11-18T08:47:07.186" v="11" actId="478"/>
          <ac:picMkLst>
            <pc:docMk/>
            <pc:sldMk cId="3397667596" sldId="315"/>
            <ac:picMk id="12" creationId="{C9A1B237-3F00-481C-9FDA-3090EEFA8A45}"/>
          </ac:picMkLst>
        </pc:picChg>
        <pc:picChg chg="add mod">
          <ac:chgData name="Pepa Aymami" userId="c1dfe3b6c6a3a89e" providerId="LiveId" clId="{12468798-9D58-40BD-BD6A-DFA00EAD0E07}" dt="2021-11-18T08:47:07.995" v="12"/>
          <ac:picMkLst>
            <pc:docMk/>
            <pc:sldMk cId="3397667596" sldId="315"/>
            <ac:picMk id="13" creationId="{FEC95C84-EB45-46F6-AFEA-D5BDB1DD40B3}"/>
          </ac:picMkLst>
        </pc:picChg>
        <pc:picChg chg="add mod">
          <ac:chgData name="Pepa Aymami" userId="c1dfe3b6c6a3a89e" providerId="LiveId" clId="{12468798-9D58-40BD-BD6A-DFA00EAD0E07}" dt="2021-11-18T08:47:07.995" v="12"/>
          <ac:picMkLst>
            <pc:docMk/>
            <pc:sldMk cId="3397667596" sldId="315"/>
            <ac:picMk id="14" creationId="{3BFE2338-8D40-4B89-8B06-5D9E321DC26A}"/>
          </ac:picMkLst>
        </pc:picChg>
      </pc:sldChg>
      <pc:sldChg chg="addSp modSp mod">
        <pc:chgData name="Pepa Aymami" userId="c1dfe3b6c6a3a89e" providerId="LiveId" clId="{12468798-9D58-40BD-BD6A-DFA00EAD0E07}" dt="2021-11-18T08:46:47.568" v="6" actId="1076"/>
        <pc:sldMkLst>
          <pc:docMk/>
          <pc:sldMk cId="2062506824" sldId="326"/>
        </pc:sldMkLst>
        <pc:picChg chg="add mod">
          <ac:chgData name="Pepa Aymami" userId="c1dfe3b6c6a3a89e" providerId="LiveId" clId="{12468798-9D58-40BD-BD6A-DFA00EAD0E07}" dt="2021-11-18T08:46:47.568" v="6" actId="1076"/>
          <ac:picMkLst>
            <pc:docMk/>
            <pc:sldMk cId="2062506824" sldId="326"/>
            <ac:picMk id="5" creationId="{448FC77B-D895-460B-A880-F2471FF7DEDF}"/>
          </ac:picMkLst>
        </pc:picChg>
        <pc:picChg chg="mod">
          <ac:chgData name="Pepa Aymami" userId="c1dfe3b6c6a3a89e" providerId="LiveId" clId="{12468798-9D58-40BD-BD6A-DFA00EAD0E07}" dt="2021-11-18T08:46:35.443" v="4" actId="1076"/>
          <ac:picMkLst>
            <pc:docMk/>
            <pc:sldMk cId="2062506824" sldId="326"/>
            <ac:picMk id="26" creationId="{A0E0FA06-8E28-43C5-81EB-4C31B9B01C95}"/>
          </ac:picMkLst>
        </pc:picChg>
      </pc:sldChg>
      <pc:sldChg chg="addSp delSp modSp mod">
        <pc:chgData name="Pepa Aymami" userId="c1dfe3b6c6a3a89e" providerId="LiveId" clId="{12468798-9D58-40BD-BD6A-DFA00EAD0E07}" dt="2021-11-18T08:47:26.559" v="30"/>
        <pc:sldMkLst>
          <pc:docMk/>
          <pc:sldMk cId="434320859" sldId="328"/>
        </pc:sldMkLst>
        <pc:picChg chg="del">
          <ac:chgData name="Pepa Aymami" userId="c1dfe3b6c6a3a89e" providerId="LiveId" clId="{12468798-9D58-40BD-BD6A-DFA00EAD0E07}" dt="2021-11-18T08:47:25.820" v="29" actId="478"/>
          <ac:picMkLst>
            <pc:docMk/>
            <pc:sldMk cId="434320859" sldId="328"/>
            <ac:picMk id="9" creationId="{58192727-CDE3-4798-AFBF-4C4B05DE48EE}"/>
          </ac:picMkLst>
        </pc:picChg>
        <pc:picChg chg="del">
          <ac:chgData name="Pepa Aymami" userId="c1dfe3b6c6a3a89e" providerId="LiveId" clId="{12468798-9D58-40BD-BD6A-DFA00EAD0E07}" dt="2021-11-18T08:47:25.820" v="29" actId="478"/>
          <ac:picMkLst>
            <pc:docMk/>
            <pc:sldMk cId="434320859" sldId="328"/>
            <ac:picMk id="10" creationId="{CA2B4169-DB12-4965-B7E5-5E02EE57E154}"/>
          </ac:picMkLst>
        </pc:picChg>
        <pc:picChg chg="del">
          <ac:chgData name="Pepa Aymami" userId="c1dfe3b6c6a3a89e" providerId="LiveId" clId="{12468798-9D58-40BD-BD6A-DFA00EAD0E07}" dt="2021-11-18T08:47:25.820" v="29" actId="478"/>
          <ac:picMkLst>
            <pc:docMk/>
            <pc:sldMk cId="434320859" sldId="328"/>
            <ac:picMk id="11" creationId="{E386D116-AB40-47BB-9B9B-A66ABA0AF65C}"/>
          </ac:picMkLst>
        </pc:picChg>
        <pc:picChg chg="add mod">
          <ac:chgData name="Pepa Aymami" userId="c1dfe3b6c6a3a89e" providerId="LiveId" clId="{12468798-9D58-40BD-BD6A-DFA00EAD0E07}" dt="2021-11-18T08:47:26.559" v="30"/>
          <ac:picMkLst>
            <pc:docMk/>
            <pc:sldMk cId="434320859" sldId="328"/>
            <ac:picMk id="12" creationId="{CD9420CA-B613-4D91-A4D7-7147670DE8E9}"/>
          </ac:picMkLst>
        </pc:picChg>
        <pc:picChg chg="add mod">
          <ac:chgData name="Pepa Aymami" userId="c1dfe3b6c6a3a89e" providerId="LiveId" clId="{12468798-9D58-40BD-BD6A-DFA00EAD0E07}" dt="2021-11-18T08:47:26.559" v="30"/>
          <ac:picMkLst>
            <pc:docMk/>
            <pc:sldMk cId="434320859" sldId="328"/>
            <ac:picMk id="13" creationId="{288E9CBE-B6CE-4115-BCB8-126F511D1D68}"/>
          </ac:picMkLst>
        </pc:picChg>
        <pc:picChg chg="add mod">
          <ac:chgData name="Pepa Aymami" userId="c1dfe3b6c6a3a89e" providerId="LiveId" clId="{12468798-9D58-40BD-BD6A-DFA00EAD0E07}" dt="2021-11-18T08:47:26.559" v="30"/>
          <ac:picMkLst>
            <pc:docMk/>
            <pc:sldMk cId="434320859" sldId="328"/>
            <ac:picMk id="14" creationId="{9F070713-27A2-4B1F-9E39-653E5BA768F1}"/>
          </ac:picMkLst>
        </pc:picChg>
        <pc:picChg chg="add mod">
          <ac:chgData name="Pepa Aymami" userId="c1dfe3b6c6a3a89e" providerId="LiveId" clId="{12468798-9D58-40BD-BD6A-DFA00EAD0E07}" dt="2021-11-18T08:47:26.559" v="30"/>
          <ac:picMkLst>
            <pc:docMk/>
            <pc:sldMk cId="434320859" sldId="328"/>
            <ac:picMk id="15" creationId="{ADF9DECB-C7F6-46CB-941A-DE16BC4AC2E8}"/>
          </ac:picMkLst>
        </pc:picChg>
      </pc:sldChg>
      <pc:sldChg chg="addSp delSp modSp mod">
        <pc:chgData name="Pepa Aymami" userId="c1dfe3b6c6a3a89e" providerId="LiveId" clId="{12468798-9D58-40BD-BD6A-DFA00EAD0E07}" dt="2021-11-18T08:48:04.245" v="71" actId="1035"/>
        <pc:sldMkLst>
          <pc:docMk/>
          <pc:sldMk cId="1814074760" sldId="330"/>
        </pc:sldMkLst>
        <pc:picChg chg="del">
          <ac:chgData name="Pepa Aymami" userId="c1dfe3b6c6a3a89e" providerId="LiveId" clId="{12468798-9D58-40BD-BD6A-DFA00EAD0E07}" dt="2021-11-18T08:47:59.705" v="60" actId="478"/>
          <ac:picMkLst>
            <pc:docMk/>
            <pc:sldMk cId="1814074760" sldId="330"/>
            <ac:picMk id="10" creationId="{3B954AAC-E4B7-4938-9EE7-A1DFEFB2C3D2}"/>
          </ac:picMkLst>
        </pc:picChg>
        <pc:picChg chg="del">
          <ac:chgData name="Pepa Aymami" userId="c1dfe3b6c6a3a89e" providerId="LiveId" clId="{12468798-9D58-40BD-BD6A-DFA00EAD0E07}" dt="2021-11-18T08:47:59.705" v="60" actId="478"/>
          <ac:picMkLst>
            <pc:docMk/>
            <pc:sldMk cId="1814074760" sldId="330"/>
            <ac:picMk id="12" creationId="{4CBB5254-869F-4745-8732-9F3040A1FCBB}"/>
          </ac:picMkLst>
        </pc:picChg>
        <pc:picChg chg="add mod">
          <ac:chgData name="Pepa Aymami" userId="c1dfe3b6c6a3a89e" providerId="LiveId" clId="{12468798-9D58-40BD-BD6A-DFA00EAD0E07}" dt="2021-11-18T08:48:04.245" v="71" actId="1035"/>
          <ac:picMkLst>
            <pc:docMk/>
            <pc:sldMk cId="1814074760" sldId="330"/>
            <ac:picMk id="14" creationId="{A28988DC-D7D5-44EE-89CB-6D672EF13474}"/>
          </ac:picMkLst>
        </pc:picChg>
        <pc:picChg chg="add mod">
          <ac:chgData name="Pepa Aymami" userId="c1dfe3b6c6a3a89e" providerId="LiveId" clId="{12468798-9D58-40BD-BD6A-DFA00EAD0E07}" dt="2021-11-18T08:48:04.245" v="71" actId="1035"/>
          <ac:picMkLst>
            <pc:docMk/>
            <pc:sldMk cId="1814074760" sldId="330"/>
            <ac:picMk id="15" creationId="{16BD2210-1640-4F79-B429-E7F54F1CAC61}"/>
          </ac:picMkLst>
        </pc:picChg>
        <pc:picChg chg="del">
          <ac:chgData name="Pepa Aymami" userId="c1dfe3b6c6a3a89e" providerId="LiveId" clId="{12468798-9D58-40BD-BD6A-DFA00EAD0E07}" dt="2021-11-18T08:47:59.705" v="60" actId="478"/>
          <ac:picMkLst>
            <pc:docMk/>
            <pc:sldMk cId="1814074760" sldId="330"/>
            <ac:picMk id="17" creationId="{1FA582FC-4071-4CDF-9918-C1774584ED63}"/>
          </ac:picMkLst>
        </pc:picChg>
        <pc:picChg chg="add mod">
          <ac:chgData name="Pepa Aymami" userId="c1dfe3b6c6a3a89e" providerId="LiveId" clId="{12468798-9D58-40BD-BD6A-DFA00EAD0E07}" dt="2021-11-18T08:48:04.245" v="71" actId="1035"/>
          <ac:picMkLst>
            <pc:docMk/>
            <pc:sldMk cId="1814074760" sldId="330"/>
            <ac:picMk id="18" creationId="{0A366454-0C53-4D92-8EAD-250CED302E4B}"/>
          </ac:picMkLst>
        </pc:picChg>
        <pc:picChg chg="add mod">
          <ac:chgData name="Pepa Aymami" userId="c1dfe3b6c6a3a89e" providerId="LiveId" clId="{12468798-9D58-40BD-BD6A-DFA00EAD0E07}" dt="2021-11-18T08:48:04.245" v="71" actId="1035"/>
          <ac:picMkLst>
            <pc:docMk/>
            <pc:sldMk cId="1814074760" sldId="330"/>
            <ac:picMk id="19" creationId="{9508A124-56A5-420B-ADC8-79341EDB1033}"/>
          </ac:picMkLst>
        </pc:picChg>
      </pc:sldChg>
      <pc:sldChg chg="addSp delSp modSp mod">
        <pc:chgData name="Pepa Aymami" userId="c1dfe3b6c6a3a89e" providerId="LiveId" clId="{12468798-9D58-40BD-BD6A-DFA00EAD0E07}" dt="2021-11-18T08:48:58.902" v="106"/>
        <pc:sldMkLst>
          <pc:docMk/>
          <pc:sldMk cId="1604257663" sldId="351"/>
        </pc:sldMkLst>
        <pc:picChg chg="del">
          <ac:chgData name="Pepa Aymami" userId="c1dfe3b6c6a3a89e" providerId="LiveId" clId="{12468798-9D58-40BD-BD6A-DFA00EAD0E07}" dt="2021-11-18T08:48:57.895" v="105" actId="478"/>
          <ac:picMkLst>
            <pc:docMk/>
            <pc:sldMk cId="1604257663" sldId="351"/>
            <ac:picMk id="10" creationId="{BE2157EA-EFD4-4485-AE1E-EC6B4481B2FC}"/>
          </ac:picMkLst>
        </pc:picChg>
        <pc:picChg chg="del">
          <ac:chgData name="Pepa Aymami" userId="c1dfe3b6c6a3a89e" providerId="LiveId" clId="{12468798-9D58-40BD-BD6A-DFA00EAD0E07}" dt="2021-11-18T08:48:57.895" v="105" actId="478"/>
          <ac:picMkLst>
            <pc:docMk/>
            <pc:sldMk cId="1604257663" sldId="351"/>
            <ac:picMk id="11" creationId="{F3251995-9047-4E1D-8A02-5F0219A57D9B}"/>
          </ac:picMkLst>
        </pc:picChg>
        <pc:picChg chg="del">
          <ac:chgData name="Pepa Aymami" userId="c1dfe3b6c6a3a89e" providerId="LiveId" clId="{12468798-9D58-40BD-BD6A-DFA00EAD0E07}" dt="2021-11-18T08:48:57.895" v="105" actId="478"/>
          <ac:picMkLst>
            <pc:docMk/>
            <pc:sldMk cId="1604257663" sldId="351"/>
            <ac:picMk id="12" creationId="{668AC526-4E2C-4B9F-A103-736361D73A0B}"/>
          </ac:picMkLst>
        </pc:picChg>
        <pc:picChg chg="add mod">
          <ac:chgData name="Pepa Aymami" userId="c1dfe3b6c6a3a89e" providerId="LiveId" clId="{12468798-9D58-40BD-BD6A-DFA00EAD0E07}" dt="2021-11-18T08:48:58.902" v="106"/>
          <ac:picMkLst>
            <pc:docMk/>
            <pc:sldMk cId="1604257663" sldId="351"/>
            <ac:picMk id="13" creationId="{014B1573-FC15-4F46-BCFD-9F4CA2CD4683}"/>
          </ac:picMkLst>
        </pc:picChg>
        <pc:picChg chg="add mod">
          <ac:chgData name="Pepa Aymami" userId="c1dfe3b6c6a3a89e" providerId="LiveId" clId="{12468798-9D58-40BD-BD6A-DFA00EAD0E07}" dt="2021-11-18T08:48:58.902" v="106"/>
          <ac:picMkLst>
            <pc:docMk/>
            <pc:sldMk cId="1604257663" sldId="351"/>
            <ac:picMk id="14" creationId="{D3D7FA06-E7DE-4940-89C4-2D6130BD0383}"/>
          </ac:picMkLst>
        </pc:picChg>
        <pc:picChg chg="add mod">
          <ac:chgData name="Pepa Aymami" userId="c1dfe3b6c6a3a89e" providerId="LiveId" clId="{12468798-9D58-40BD-BD6A-DFA00EAD0E07}" dt="2021-11-18T08:48:58.902" v="106"/>
          <ac:picMkLst>
            <pc:docMk/>
            <pc:sldMk cId="1604257663" sldId="351"/>
            <ac:picMk id="15" creationId="{042A458B-AB4A-4FC5-A709-241C79FC1D72}"/>
          </ac:picMkLst>
        </pc:picChg>
        <pc:picChg chg="add mod">
          <ac:chgData name="Pepa Aymami" userId="c1dfe3b6c6a3a89e" providerId="LiveId" clId="{12468798-9D58-40BD-BD6A-DFA00EAD0E07}" dt="2021-11-18T08:48:58.902" v="106"/>
          <ac:picMkLst>
            <pc:docMk/>
            <pc:sldMk cId="1604257663" sldId="351"/>
            <ac:picMk id="16" creationId="{1E6A6B17-D518-48AF-9909-3D898F76AC29}"/>
          </ac:picMkLst>
        </pc:picChg>
      </pc:sldChg>
      <pc:sldChg chg="addSp delSp modSp mod">
        <pc:chgData name="Pepa Aymami" userId="c1dfe3b6c6a3a89e" providerId="LiveId" clId="{12468798-9D58-40BD-BD6A-DFA00EAD0E07}" dt="2021-11-18T08:47:38.644" v="40" actId="1035"/>
        <pc:sldMkLst>
          <pc:docMk/>
          <pc:sldMk cId="99257016" sldId="352"/>
        </pc:sldMkLst>
        <pc:picChg chg="add mod">
          <ac:chgData name="Pepa Aymami" userId="c1dfe3b6c6a3a89e" providerId="LiveId" clId="{12468798-9D58-40BD-BD6A-DFA00EAD0E07}" dt="2021-11-18T08:47:38.644" v="40" actId="1035"/>
          <ac:picMkLst>
            <pc:docMk/>
            <pc:sldMk cId="99257016" sldId="352"/>
            <ac:picMk id="19" creationId="{D13ADE76-E2DF-43AE-8C78-53F65018F558}"/>
          </ac:picMkLst>
        </pc:picChg>
        <pc:picChg chg="add mod">
          <ac:chgData name="Pepa Aymami" userId="c1dfe3b6c6a3a89e" providerId="LiveId" clId="{12468798-9D58-40BD-BD6A-DFA00EAD0E07}" dt="2021-11-18T08:47:38.644" v="40" actId="1035"/>
          <ac:picMkLst>
            <pc:docMk/>
            <pc:sldMk cId="99257016" sldId="352"/>
            <ac:picMk id="21" creationId="{611B0E66-0A34-4CF3-92E6-612CEF29F47E}"/>
          </ac:picMkLst>
        </pc:picChg>
        <pc:picChg chg="add mod">
          <ac:chgData name="Pepa Aymami" userId="c1dfe3b6c6a3a89e" providerId="LiveId" clId="{12468798-9D58-40BD-BD6A-DFA00EAD0E07}" dt="2021-11-18T08:47:38.644" v="40" actId="1035"/>
          <ac:picMkLst>
            <pc:docMk/>
            <pc:sldMk cId="99257016" sldId="352"/>
            <ac:picMk id="22" creationId="{AD239900-94CF-4856-9429-E5BA1C512FAA}"/>
          </ac:picMkLst>
        </pc:picChg>
        <pc:picChg chg="add mod">
          <ac:chgData name="Pepa Aymami" userId="c1dfe3b6c6a3a89e" providerId="LiveId" clId="{12468798-9D58-40BD-BD6A-DFA00EAD0E07}" dt="2021-11-18T08:47:38.644" v="40" actId="1035"/>
          <ac:picMkLst>
            <pc:docMk/>
            <pc:sldMk cId="99257016" sldId="352"/>
            <ac:picMk id="23" creationId="{D7A5BD1B-1A1E-47F9-8708-F989F3BDC1AE}"/>
          </ac:picMkLst>
        </pc:picChg>
        <pc:picChg chg="del">
          <ac:chgData name="Pepa Aymami" userId="c1dfe3b6c6a3a89e" providerId="LiveId" clId="{12468798-9D58-40BD-BD6A-DFA00EAD0E07}" dt="2021-11-18T08:47:34.037" v="31" actId="478"/>
          <ac:picMkLst>
            <pc:docMk/>
            <pc:sldMk cId="99257016" sldId="352"/>
            <ac:picMk id="51" creationId="{02AA7197-1814-490B-A5F5-96AA870C7B4F}"/>
          </ac:picMkLst>
        </pc:picChg>
        <pc:picChg chg="del">
          <ac:chgData name="Pepa Aymami" userId="c1dfe3b6c6a3a89e" providerId="LiveId" clId="{12468798-9D58-40BD-BD6A-DFA00EAD0E07}" dt="2021-11-18T08:47:34.037" v="31" actId="478"/>
          <ac:picMkLst>
            <pc:docMk/>
            <pc:sldMk cId="99257016" sldId="352"/>
            <ac:picMk id="57" creationId="{55321495-F06A-4555-AAF3-34D0450B941B}"/>
          </ac:picMkLst>
        </pc:picChg>
        <pc:picChg chg="del">
          <ac:chgData name="Pepa Aymami" userId="c1dfe3b6c6a3a89e" providerId="LiveId" clId="{12468798-9D58-40BD-BD6A-DFA00EAD0E07}" dt="2021-11-18T08:47:34.037" v="31" actId="478"/>
          <ac:picMkLst>
            <pc:docMk/>
            <pc:sldMk cId="99257016" sldId="352"/>
            <ac:picMk id="58" creationId="{349CBF1A-8A82-420A-B018-DA394C638633}"/>
          </ac:picMkLst>
        </pc:picChg>
      </pc:sldChg>
      <pc:sldChg chg="addSp delSp modSp mod">
        <pc:chgData name="Pepa Aymami" userId="c1dfe3b6c6a3a89e" providerId="LiveId" clId="{12468798-9D58-40BD-BD6A-DFA00EAD0E07}" dt="2021-11-18T08:47:51.558" v="59" actId="1035"/>
        <pc:sldMkLst>
          <pc:docMk/>
          <pc:sldMk cId="535547837" sldId="358"/>
        </pc:sldMkLst>
        <pc:picChg chg="add mod">
          <ac:chgData name="Pepa Aymami" userId="c1dfe3b6c6a3a89e" providerId="LiveId" clId="{12468798-9D58-40BD-BD6A-DFA00EAD0E07}" dt="2021-11-18T08:47:51.558" v="59" actId="1035"/>
          <ac:picMkLst>
            <pc:docMk/>
            <pc:sldMk cId="535547837" sldId="358"/>
            <ac:picMk id="14" creationId="{43E51B25-550F-436B-8CF0-80EF05798A73}"/>
          </ac:picMkLst>
        </pc:picChg>
        <pc:picChg chg="add mod">
          <ac:chgData name="Pepa Aymami" userId="c1dfe3b6c6a3a89e" providerId="LiveId" clId="{12468798-9D58-40BD-BD6A-DFA00EAD0E07}" dt="2021-11-18T08:47:51.558" v="59" actId="1035"/>
          <ac:picMkLst>
            <pc:docMk/>
            <pc:sldMk cId="535547837" sldId="358"/>
            <ac:picMk id="17" creationId="{134C1C1D-33B1-4F40-AB49-89D5BA2126A7}"/>
          </ac:picMkLst>
        </pc:picChg>
        <pc:picChg chg="add mod">
          <ac:chgData name="Pepa Aymami" userId="c1dfe3b6c6a3a89e" providerId="LiveId" clId="{12468798-9D58-40BD-BD6A-DFA00EAD0E07}" dt="2021-11-18T08:47:51.558" v="59" actId="1035"/>
          <ac:picMkLst>
            <pc:docMk/>
            <pc:sldMk cId="535547837" sldId="358"/>
            <ac:picMk id="19" creationId="{B6BAA95A-DADB-44F0-B39D-AEA076F78A09}"/>
          </ac:picMkLst>
        </pc:picChg>
        <pc:picChg chg="add mod">
          <ac:chgData name="Pepa Aymami" userId="c1dfe3b6c6a3a89e" providerId="LiveId" clId="{12468798-9D58-40BD-BD6A-DFA00EAD0E07}" dt="2021-11-18T08:47:51.558" v="59" actId="1035"/>
          <ac:picMkLst>
            <pc:docMk/>
            <pc:sldMk cId="535547837" sldId="358"/>
            <ac:picMk id="21" creationId="{CF3E2B0E-1164-4016-99C3-87A15F2A780B}"/>
          </ac:picMkLst>
        </pc:picChg>
        <pc:picChg chg="del">
          <ac:chgData name="Pepa Aymami" userId="c1dfe3b6c6a3a89e" providerId="LiveId" clId="{12468798-9D58-40BD-BD6A-DFA00EAD0E07}" dt="2021-11-18T08:47:45.597" v="41" actId="478"/>
          <ac:picMkLst>
            <pc:docMk/>
            <pc:sldMk cId="535547837" sldId="358"/>
            <ac:picMk id="26" creationId="{C5C4A462-3494-4410-9DAF-31948D84DCC9}"/>
          </ac:picMkLst>
        </pc:picChg>
        <pc:picChg chg="del">
          <ac:chgData name="Pepa Aymami" userId="c1dfe3b6c6a3a89e" providerId="LiveId" clId="{12468798-9D58-40BD-BD6A-DFA00EAD0E07}" dt="2021-11-18T08:47:45.597" v="41" actId="478"/>
          <ac:picMkLst>
            <pc:docMk/>
            <pc:sldMk cId="535547837" sldId="358"/>
            <ac:picMk id="27" creationId="{B406620F-8A17-4493-A277-AE24699B4B56}"/>
          </ac:picMkLst>
        </pc:picChg>
        <pc:picChg chg="del">
          <ac:chgData name="Pepa Aymami" userId="c1dfe3b6c6a3a89e" providerId="LiveId" clId="{12468798-9D58-40BD-BD6A-DFA00EAD0E07}" dt="2021-11-18T08:47:45.597" v="41" actId="478"/>
          <ac:picMkLst>
            <pc:docMk/>
            <pc:sldMk cId="535547837" sldId="358"/>
            <ac:picMk id="28" creationId="{ABB7D893-858C-4D08-83EE-1E1D50D792BA}"/>
          </ac:picMkLst>
        </pc:picChg>
      </pc:sldChg>
      <pc:sldChg chg="addSp delSp modSp mod">
        <pc:chgData name="Pepa Aymami" userId="c1dfe3b6c6a3a89e" providerId="LiveId" clId="{12468798-9D58-40BD-BD6A-DFA00EAD0E07}" dt="2021-11-18T08:48:12.370" v="73"/>
        <pc:sldMkLst>
          <pc:docMk/>
          <pc:sldMk cId="3175823184" sldId="360"/>
        </pc:sldMkLst>
        <pc:picChg chg="del">
          <ac:chgData name="Pepa Aymami" userId="c1dfe3b6c6a3a89e" providerId="LiveId" clId="{12468798-9D58-40BD-BD6A-DFA00EAD0E07}" dt="2021-11-18T08:48:11.569" v="72" actId="478"/>
          <ac:picMkLst>
            <pc:docMk/>
            <pc:sldMk cId="3175823184" sldId="360"/>
            <ac:picMk id="7" creationId="{78EDE262-B4DB-4F75-A075-52128851CD37}"/>
          </ac:picMkLst>
        </pc:picChg>
        <pc:picChg chg="del">
          <ac:chgData name="Pepa Aymami" userId="c1dfe3b6c6a3a89e" providerId="LiveId" clId="{12468798-9D58-40BD-BD6A-DFA00EAD0E07}" dt="2021-11-18T08:48:11.569" v="72" actId="478"/>
          <ac:picMkLst>
            <pc:docMk/>
            <pc:sldMk cId="3175823184" sldId="360"/>
            <ac:picMk id="8" creationId="{F62C4E70-4731-40FD-ABA0-DBBB0388A8C0}"/>
          </ac:picMkLst>
        </pc:picChg>
        <pc:picChg chg="del">
          <ac:chgData name="Pepa Aymami" userId="c1dfe3b6c6a3a89e" providerId="LiveId" clId="{12468798-9D58-40BD-BD6A-DFA00EAD0E07}" dt="2021-11-18T08:48:11.569" v="72" actId="478"/>
          <ac:picMkLst>
            <pc:docMk/>
            <pc:sldMk cId="3175823184" sldId="360"/>
            <ac:picMk id="9" creationId="{BF59E837-8ACD-4484-BFE4-A7801501CA28}"/>
          </ac:picMkLst>
        </pc:picChg>
        <pc:picChg chg="add mod">
          <ac:chgData name="Pepa Aymami" userId="c1dfe3b6c6a3a89e" providerId="LiveId" clId="{12468798-9D58-40BD-BD6A-DFA00EAD0E07}" dt="2021-11-18T08:48:12.370" v="73"/>
          <ac:picMkLst>
            <pc:docMk/>
            <pc:sldMk cId="3175823184" sldId="360"/>
            <ac:picMk id="10" creationId="{19409D1F-BEB5-4EAA-BF4A-A9AC80CEA581}"/>
          </ac:picMkLst>
        </pc:picChg>
        <pc:picChg chg="add mod">
          <ac:chgData name="Pepa Aymami" userId="c1dfe3b6c6a3a89e" providerId="LiveId" clId="{12468798-9D58-40BD-BD6A-DFA00EAD0E07}" dt="2021-11-18T08:48:12.370" v="73"/>
          <ac:picMkLst>
            <pc:docMk/>
            <pc:sldMk cId="3175823184" sldId="360"/>
            <ac:picMk id="11" creationId="{443765D3-F83B-443B-9025-5D3E1E2C269C}"/>
          </ac:picMkLst>
        </pc:picChg>
        <pc:picChg chg="add mod">
          <ac:chgData name="Pepa Aymami" userId="c1dfe3b6c6a3a89e" providerId="LiveId" clId="{12468798-9D58-40BD-BD6A-DFA00EAD0E07}" dt="2021-11-18T08:48:12.370" v="73"/>
          <ac:picMkLst>
            <pc:docMk/>
            <pc:sldMk cId="3175823184" sldId="360"/>
            <ac:picMk id="12" creationId="{7BA5C487-9F64-4E44-BD1A-0054A669F7C7}"/>
          </ac:picMkLst>
        </pc:picChg>
        <pc:picChg chg="add mod">
          <ac:chgData name="Pepa Aymami" userId="c1dfe3b6c6a3a89e" providerId="LiveId" clId="{12468798-9D58-40BD-BD6A-DFA00EAD0E07}" dt="2021-11-18T08:48:12.370" v="73"/>
          <ac:picMkLst>
            <pc:docMk/>
            <pc:sldMk cId="3175823184" sldId="360"/>
            <ac:picMk id="13" creationId="{8338AE01-2356-47E2-BA76-5EE8243C52CC}"/>
          </ac:picMkLst>
        </pc:picChg>
      </pc:sldChg>
      <pc:sldChg chg="addSp delSp modSp mod">
        <pc:chgData name="Pepa Aymami" userId="c1dfe3b6c6a3a89e" providerId="LiveId" clId="{12468798-9D58-40BD-BD6A-DFA00EAD0E07}" dt="2021-11-18T08:48:50.866" v="104"/>
        <pc:sldMkLst>
          <pc:docMk/>
          <pc:sldMk cId="3798338930" sldId="361"/>
        </pc:sldMkLst>
        <pc:picChg chg="del">
          <ac:chgData name="Pepa Aymami" userId="c1dfe3b6c6a3a89e" providerId="LiveId" clId="{12468798-9D58-40BD-BD6A-DFA00EAD0E07}" dt="2021-11-18T08:48:50.081" v="103" actId="478"/>
          <ac:picMkLst>
            <pc:docMk/>
            <pc:sldMk cId="3798338930" sldId="361"/>
            <ac:picMk id="14" creationId="{C45D290D-CAC8-435D-B185-403709946536}"/>
          </ac:picMkLst>
        </pc:picChg>
        <pc:picChg chg="del">
          <ac:chgData name="Pepa Aymami" userId="c1dfe3b6c6a3a89e" providerId="LiveId" clId="{12468798-9D58-40BD-BD6A-DFA00EAD0E07}" dt="2021-11-18T08:48:50.081" v="103" actId="478"/>
          <ac:picMkLst>
            <pc:docMk/>
            <pc:sldMk cId="3798338930" sldId="361"/>
            <ac:picMk id="15" creationId="{5F0ACF2B-C1AF-4B1F-B469-1C502F9C60CC}"/>
          </ac:picMkLst>
        </pc:picChg>
        <pc:picChg chg="del">
          <ac:chgData name="Pepa Aymami" userId="c1dfe3b6c6a3a89e" providerId="LiveId" clId="{12468798-9D58-40BD-BD6A-DFA00EAD0E07}" dt="2021-11-18T08:48:50.081" v="103" actId="478"/>
          <ac:picMkLst>
            <pc:docMk/>
            <pc:sldMk cId="3798338930" sldId="361"/>
            <ac:picMk id="16" creationId="{CCC2E3FC-3F59-4401-8838-9611605C0E1C}"/>
          </ac:picMkLst>
        </pc:picChg>
        <pc:picChg chg="add mod">
          <ac:chgData name="Pepa Aymami" userId="c1dfe3b6c6a3a89e" providerId="LiveId" clId="{12468798-9D58-40BD-BD6A-DFA00EAD0E07}" dt="2021-11-18T08:48:50.866" v="104"/>
          <ac:picMkLst>
            <pc:docMk/>
            <pc:sldMk cId="3798338930" sldId="361"/>
            <ac:picMk id="19" creationId="{E7F9F602-6333-49AC-897E-92EC0DB6F5EE}"/>
          </ac:picMkLst>
        </pc:picChg>
        <pc:picChg chg="add mod">
          <ac:chgData name="Pepa Aymami" userId="c1dfe3b6c6a3a89e" providerId="LiveId" clId="{12468798-9D58-40BD-BD6A-DFA00EAD0E07}" dt="2021-11-18T08:48:50.866" v="104"/>
          <ac:picMkLst>
            <pc:docMk/>
            <pc:sldMk cId="3798338930" sldId="361"/>
            <ac:picMk id="20" creationId="{02C90DF0-6F2C-480C-917D-B06A2BBC95AA}"/>
          </ac:picMkLst>
        </pc:picChg>
        <pc:picChg chg="add mod">
          <ac:chgData name="Pepa Aymami" userId="c1dfe3b6c6a3a89e" providerId="LiveId" clId="{12468798-9D58-40BD-BD6A-DFA00EAD0E07}" dt="2021-11-18T08:48:50.866" v="104"/>
          <ac:picMkLst>
            <pc:docMk/>
            <pc:sldMk cId="3798338930" sldId="361"/>
            <ac:picMk id="21" creationId="{9FCD0D6D-DACB-4737-B889-6ADA281B2185}"/>
          </ac:picMkLst>
        </pc:picChg>
        <pc:picChg chg="add mod">
          <ac:chgData name="Pepa Aymami" userId="c1dfe3b6c6a3a89e" providerId="LiveId" clId="{12468798-9D58-40BD-BD6A-DFA00EAD0E07}" dt="2021-11-18T08:48:50.866" v="104"/>
          <ac:picMkLst>
            <pc:docMk/>
            <pc:sldMk cId="3798338930" sldId="361"/>
            <ac:picMk id="22" creationId="{72D9725B-8D3A-4629-9E6A-099932BAFCAB}"/>
          </ac:picMkLst>
        </pc:picChg>
      </pc:sldChg>
      <pc:sldChg chg="del">
        <pc:chgData name="Pepa Aymami" userId="c1dfe3b6c6a3a89e" providerId="LiveId" clId="{12468798-9D58-40BD-BD6A-DFA00EAD0E07}" dt="2021-11-18T08:49:25.801" v="107" actId="2696"/>
        <pc:sldMkLst>
          <pc:docMk/>
          <pc:sldMk cId="2664265880" sldId="362"/>
        </pc:sldMkLst>
      </pc:sldChg>
      <pc:sldChg chg="addSp delSp modSp mod">
        <pc:chgData name="Pepa Aymami" userId="c1dfe3b6c6a3a89e" providerId="LiveId" clId="{12468798-9D58-40BD-BD6A-DFA00EAD0E07}" dt="2021-11-18T08:48:24.507" v="80" actId="1035"/>
        <pc:sldMkLst>
          <pc:docMk/>
          <pc:sldMk cId="3485131495" sldId="365"/>
        </pc:sldMkLst>
        <pc:picChg chg="del">
          <ac:chgData name="Pepa Aymami" userId="c1dfe3b6c6a3a89e" providerId="LiveId" clId="{12468798-9D58-40BD-BD6A-DFA00EAD0E07}" dt="2021-11-18T08:48:20.283" v="74" actId="478"/>
          <ac:picMkLst>
            <pc:docMk/>
            <pc:sldMk cId="3485131495" sldId="365"/>
            <ac:picMk id="7" creationId="{78EDE262-B4DB-4F75-A075-52128851CD37}"/>
          </ac:picMkLst>
        </pc:picChg>
        <pc:picChg chg="del">
          <ac:chgData name="Pepa Aymami" userId="c1dfe3b6c6a3a89e" providerId="LiveId" clId="{12468798-9D58-40BD-BD6A-DFA00EAD0E07}" dt="2021-11-18T08:48:20.283" v="74" actId="478"/>
          <ac:picMkLst>
            <pc:docMk/>
            <pc:sldMk cId="3485131495" sldId="365"/>
            <ac:picMk id="8" creationId="{F62C4E70-4731-40FD-ABA0-DBBB0388A8C0}"/>
          </ac:picMkLst>
        </pc:picChg>
        <pc:picChg chg="del">
          <ac:chgData name="Pepa Aymami" userId="c1dfe3b6c6a3a89e" providerId="LiveId" clId="{12468798-9D58-40BD-BD6A-DFA00EAD0E07}" dt="2021-11-18T08:48:20.283" v="74" actId="478"/>
          <ac:picMkLst>
            <pc:docMk/>
            <pc:sldMk cId="3485131495" sldId="365"/>
            <ac:picMk id="9" creationId="{BF59E837-8ACD-4484-BFE4-A7801501CA28}"/>
          </ac:picMkLst>
        </pc:picChg>
        <pc:picChg chg="add mod">
          <ac:chgData name="Pepa Aymami" userId="c1dfe3b6c6a3a89e" providerId="LiveId" clId="{12468798-9D58-40BD-BD6A-DFA00EAD0E07}" dt="2021-11-18T08:48:24.507" v="80" actId="1035"/>
          <ac:picMkLst>
            <pc:docMk/>
            <pc:sldMk cId="3485131495" sldId="365"/>
            <ac:picMk id="13" creationId="{3CB398C4-ED3B-4528-8627-F0FD7AC773C5}"/>
          </ac:picMkLst>
        </pc:picChg>
        <pc:picChg chg="add mod">
          <ac:chgData name="Pepa Aymami" userId="c1dfe3b6c6a3a89e" providerId="LiveId" clId="{12468798-9D58-40BD-BD6A-DFA00EAD0E07}" dt="2021-11-18T08:48:24.507" v="80" actId="1035"/>
          <ac:picMkLst>
            <pc:docMk/>
            <pc:sldMk cId="3485131495" sldId="365"/>
            <ac:picMk id="14" creationId="{CC7EDC96-8637-4658-A61A-035E0485F9E9}"/>
          </ac:picMkLst>
        </pc:picChg>
        <pc:picChg chg="add mod">
          <ac:chgData name="Pepa Aymami" userId="c1dfe3b6c6a3a89e" providerId="LiveId" clId="{12468798-9D58-40BD-BD6A-DFA00EAD0E07}" dt="2021-11-18T08:48:24.507" v="80" actId="1035"/>
          <ac:picMkLst>
            <pc:docMk/>
            <pc:sldMk cId="3485131495" sldId="365"/>
            <ac:picMk id="15" creationId="{DAAF6525-7432-47C9-9FC7-D471626CA4DB}"/>
          </ac:picMkLst>
        </pc:picChg>
        <pc:picChg chg="add mod">
          <ac:chgData name="Pepa Aymami" userId="c1dfe3b6c6a3a89e" providerId="LiveId" clId="{12468798-9D58-40BD-BD6A-DFA00EAD0E07}" dt="2021-11-18T08:48:24.507" v="80" actId="1035"/>
          <ac:picMkLst>
            <pc:docMk/>
            <pc:sldMk cId="3485131495" sldId="365"/>
            <ac:picMk id="16" creationId="{ED51997C-ACDF-4ACE-8ACB-8F8A79575B4A}"/>
          </ac:picMkLst>
        </pc:picChg>
      </pc:sldChg>
      <pc:sldChg chg="addSp delSp modSp mod">
        <pc:chgData name="Pepa Aymami" userId="c1dfe3b6c6a3a89e" providerId="LiveId" clId="{12468798-9D58-40BD-BD6A-DFA00EAD0E07}" dt="2021-11-18T08:48:32.242" v="90" actId="1035"/>
        <pc:sldMkLst>
          <pc:docMk/>
          <pc:sldMk cId="405527686" sldId="366"/>
        </pc:sldMkLst>
        <pc:picChg chg="del">
          <ac:chgData name="Pepa Aymami" userId="c1dfe3b6c6a3a89e" providerId="LiveId" clId="{12468798-9D58-40BD-BD6A-DFA00EAD0E07}" dt="2021-11-18T08:48:28.666" v="81" actId="478"/>
          <ac:picMkLst>
            <pc:docMk/>
            <pc:sldMk cId="405527686" sldId="366"/>
            <ac:picMk id="7" creationId="{78EDE262-B4DB-4F75-A075-52128851CD37}"/>
          </ac:picMkLst>
        </pc:picChg>
        <pc:picChg chg="del">
          <ac:chgData name="Pepa Aymami" userId="c1dfe3b6c6a3a89e" providerId="LiveId" clId="{12468798-9D58-40BD-BD6A-DFA00EAD0E07}" dt="2021-11-18T08:48:28.666" v="81" actId="478"/>
          <ac:picMkLst>
            <pc:docMk/>
            <pc:sldMk cId="405527686" sldId="366"/>
            <ac:picMk id="8" creationId="{F62C4E70-4731-40FD-ABA0-DBBB0388A8C0}"/>
          </ac:picMkLst>
        </pc:picChg>
        <pc:picChg chg="del">
          <ac:chgData name="Pepa Aymami" userId="c1dfe3b6c6a3a89e" providerId="LiveId" clId="{12468798-9D58-40BD-BD6A-DFA00EAD0E07}" dt="2021-11-18T08:48:28.666" v="81" actId="478"/>
          <ac:picMkLst>
            <pc:docMk/>
            <pc:sldMk cId="405527686" sldId="366"/>
            <ac:picMk id="9" creationId="{BF59E837-8ACD-4484-BFE4-A7801501CA28}"/>
          </ac:picMkLst>
        </pc:picChg>
        <pc:picChg chg="add mod">
          <ac:chgData name="Pepa Aymami" userId="c1dfe3b6c6a3a89e" providerId="LiveId" clId="{12468798-9D58-40BD-BD6A-DFA00EAD0E07}" dt="2021-11-18T08:48:32.242" v="90" actId="1035"/>
          <ac:picMkLst>
            <pc:docMk/>
            <pc:sldMk cId="405527686" sldId="366"/>
            <ac:picMk id="18" creationId="{8B300813-A8D7-404A-B671-6C8E2EFB015F}"/>
          </ac:picMkLst>
        </pc:picChg>
        <pc:picChg chg="add mod">
          <ac:chgData name="Pepa Aymami" userId="c1dfe3b6c6a3a89e" providerId="LiveId" clId="{12468798-9D58-40BD-BD6A-DFA00EAD0E07}" dt="2021-11-18T08:48:32.242" v="90" actId="1035"/>
          <ac:picMkLst>
            <pc:docMk/>
            <pc:sldMk cId="405527686" sldId="366"/>
            <ac:picMk id="19" creationId="{9A8DEA5D-E43B-4519-9E01-17226B8B456C}"/>
          </ac:picMkLst>
        </pc:picChg>
        <pc:picChg chg="add mod">
          <ac:chgData name="Pepa Aymami" userId="c1dfe3b6c6a3a89e" providerId="LiveId" clId="{12468798-9D58-40BD-BD6A-DFA00EAD0E07}" dt="2021-11-18T08:48:32.242" v="90" actId="1035"/>
          <ac:picMkLst>
            <pc:docMk/>
            <pc:sldMk cId="405527686" sldId="366"/>
            <ac:picMk id="20" creationId="{4111BB01-D823-4030-98F2-8AE74483C828}"/>
          </ac:picMkLst>
        </pc:picChg>
        <pc:picChg chg="add mod">
          <ac:chgData name="Pepa Aymami" userId="c1dfe3b6c6a3a89e" providerId="LiveId" clId="{12468798-9D58-40BD-BD6A-DFA00EAD0E07}" dt="2021-11-18T08:48:32.242" v="90" actId="1035"/>
          <ac:picMkLst>
            <pc:docMk/>
            <pc:sldMk cId="405527686" sldId="366"/>
            <ac:picMk id="21" creationId="{F27F04D5-A440-4F26-B845-30C58015ED6C}"/>
          </ac:picMkLst>
        </pc:picChg>
      </pc:sldChg>
      <pc:sldChg chg="addSp delSp modSp mod">
        <pc:chgData name="Pepa Aymami" userId="c1dfe3b6c6a3a89e" providerId="LiveId" clId="{12468798-9D58-40BD-BD6A-DFA00EAD0E07}" dt="2021-11-18T08:48:45.108" v="102" actId="1035"/>
        <pc:sldMkLst>
          <pc:docMk/>
          <pc:sldMk cId="3765868213" sldId="367"/>
        </pc:sldMkLst>
        <pc:picChg chg="del">
          <ac:chgData name="Pepa Aymami" userId="c1dfe3b6c6a3a89e" providerId="LiveId" clId="{12468798-9D58-40BD-BD6A-DFA00EAD0E07}" dt="2021-11-18T08:48:40.383" v="91" actId="478"/>
          <ac:picMkLst>
            <pc:docMk/>
            <pc:sldMk cId="3765868213" sldId="367"/>
            <ac:picMk id="7" creationId="{78EDE262-B4DB-4F75-A075-52128851CD37}"/>
          </ac:picMkLst>
        </pc:picChg>
        <pc:picChg chg="del">
          <ac:chgData name="Pepa Aymami" userId="c1dfe3b6c6a3a89e" providerId="LiveId" clId="{12468798-9D58-40BD-BD6A-DFA00EAD0E07}" dt="2021-11-18T08:48:40.383" v="91" actId="478"/>
          <ac:picMkLst>
            <pc:docMk/>
            <pc:sldMk cId="3765868213" sldId="367"/>
            <ac:picMk id="8" creationId="{F62C4E70-4731-40FD-ABA0-DBBB0388A8C0}"/>
          </ac:picMkLst>
        </pc:picChg>
        <pc:picChg chg="del">
          <ac:chgData name="Pepa Aymami" userId="c1dfe3b6c6a3a89e" providerId="LiveId" clId="{12468798-9D58-40BD-BD6A-DFA00EAD0E07}" dt="2021-11-18T08:48:40.383" v="91" actId="478"/>
          <ac:picMkLst>
            <pc:docMk/>
            <pc:sldMk cId="3765868213" sldId="367"/>
            <ac:picMk id="9" creationId="{BF59E837-8ACD-4484-BFE4-A7801501CA28}"/>
          </ac:picMkLst>
        </pc:picChg>
        <pc:picChg chg="add mod">
          <ac:chgData name="Pepa Aymami" userId="c1dfe3b6c6a3a89e" providerId="LiveId" clId="{12468798-9D58-40BD-BD6A-DFA00EAD0E07}" dt="2021-11-18T08:48:45.108" v="102" actId="1035"/>
          <ac:picMkLst>
            <pc:docMk/>
            <pc:sldMk cId="3765868213" sldId="367"/>
            <ac:picMk id="13" creationId="{1D4DFBDC-B7B6-4473-9358-F2FA59DF554B}"/>
          </ac:picMkLst>
        </pc:picChg>
        <pc:picChg chg="add mod">
          <ac:chgData name="Pepa Aymami" userId="c1dfe3b6c6a3a89e" providerId="LiveId" clId="{12468798-9D58-40BD-BD6A-DFA00EAD0E07}" dt="2021-11-18T08:48:45.108" v="102" actId="1035"/>
          <ac:picMkLst>
            <pc:docMk/>
            <pc:sldMk cId="3765868213" sldId="367"/>
            <ac:picMk id="14" creationId="{D67FF363-C2C6-4624-8FDF-33A49C1E3BD4}"/>
          </ac:picMkLst>
        </pc:picChg>
        <pc:picChg chg="add mod">
          <ac:chgData name="Pepa Aymami" userId="c1dfe3b6c6a3a89e" providerId="LiveId" clId="{12468798-9D58-40BD-BD6A-DFA00EAD0E07}" dt="2021-11-18T08:48:45.108" v="102" actId="1035"/>
          <ac:picMkLst>
            <pc:docMk/>
            <pc:sldMk cId="3765868213" sldId="367"/>
            <ac:picMk id="15" creationId="{BA6DF3DB-3C34-47B4-B75E-78522D64CAF9}"/>
          </ac:picMkLst>
        </pc:picChg>
        <pc:picChg chg="add mod">
          <ac:chgData name="Pepa Aymami" userId="c1dfe3b6c6a3a89e" providerId="LiveId" clId="{12468798-9D58-40BD-BD6A-DFA00EAD0E07}" dt="2021-11-18T08:48:45.108" v="102" actId="1035"/>
          <ac:picMkLst>
            <pc:docMk/>
            <pc:sldMk cId="3765868213" sldId="367"/>
            <ac:picMk id="16" creationId="{0D80ED99-31FB-440A-AA0A-EF8AED5C3B37}"/>
          </ac:picMkLst>
        </pc:picChg>
      </pc:sldChg>
    </pc:docChg>
  </pc:docChgLst>
  <pc:docChgLst>
    <pc:chgData name="Rocío Nicolle Díaz Hernández" userId="8d2dfc48e420a8f7" providerId="LiveId" clId="{D4DEB4BB-B6E4-4AA0-9AB8-D1715CE5C899}"/>
    <pc:docChg chg="undo custSel addSld delSld modSld sldOrd">
      <pc:chgData name="Rocío Nicolle Díaz Hernández" userId="8d2dfc48e420a8f7" providerId="LiveId" clId="{D4DEB4BB-B6E4-4AA0-9AB8-D1715CE5C899}" dt="2021-11-02T12:35:48.931" v="1304" actId="113"/>
      <pc:docMkLst>
        <pc:docMk/>
      </pc:docMkLst>
      <pc:sldChg chg="del">
        <pc:chgData name="Rocío Nicolle Díaz Hernández" userId="8d2dfc48e420a8f7" providerId="LiveId" clId="{D4DEB4BB-B6E4-4AA0-9AB8-D1715CE5C899}" dt="2021-11-02T12:30:55.491" v="1298" actId="47"/>
        <pc:sldMkLst>
          <pc:docMk/>
          <pc:sldMk cId="1133750183" sldId="259"/>
        </pc:sldMkLst>
      </pc:sldChg>
      <pc:sldChg chg="addSp delSp modSp del mod">
        <pc:chgData name="Rocío Nicolle Díaz Hernández" userId="8d2dfc48e420a8f7" providerId="LiveId" clId="{D4DEB4BB-B6E4-4AA0-9AB8-D1715CE5C899}" dt="2021-11-02T12:30:55.491" v="1298" actId="47"/>
        <pc:sldMkLst>
          <pc:docMk/>
          <pc:sldMk cId="2332236028" sldId="261"/>
        </pc:sldMkLst>
        <pc:picChg chg="add mod">
          <ac:chgData name="Rocío Nicolle Díaz Hernández" userId="8d2dfc48e420a8f7" providerId="LiveId" clId="{D4DEB4BB-B6E4-4AA0-9AB8-D1715CE5C899}" dt="2021-10-29T12:37:21.423" v="38" actId="1076"/>
          <ac:picMkLst>
            <pc:docMk/>
            <pc:sldMk cId="2332236028" sldId="261"/>
            <ac:picMk id="7" creationId="{2BE98715-7730-46C2-94E0-88BBFABF4586}"/>
          </ac:picMkLst>
        </pc:picChg>
        <pc:picChg chg="del">
          <ac:chgData name="Rocío Nicolle Díaz Hernández" userId="8d2dfc48e420a8f7" providerId="LiveId" clId="{D4DEB4BB-B6E4-4AA0-9AB8-D1715CE5C899}" dt="2021-10-29T12:37:07.067" v="34" actId="478"/>
          <ac:picMkLst>
            <pc:docMk/>
            <pc:sldMk cId="2332236028" sldId="261"/>
            <ac:picMk id="8" creationId="{F5D5278F-B4ED-4F33-B6BB-8411F0E21572}"/>
          </ac:picMkLst>
        </pc:picChg>
        <pc:picChg chg="add mod">
          <ac:chgData name="Rocío Nicolle Díaz Hernández" userId="8d2dfc48e420a8f7" providerId="LiveId" clId="{D4DEB4BB-B6E4-4AA0-9AB8-D1715CE5C899}" dt="2021-10-29T12:37:21.423" v="38" actId="1076"/>
          <ac:picMkLst>
            <pc:docMk/>
            <pc:sldMk cId="2332236028" sldId="261"/>
            <ac:picMk id="9" creationId="{885D6D07-63D6-45CF-8E7A-4E2FE2EA0F33}"/>
          </ac:picMkLst>
        </pc:picChg>
        <pc:picChg chg="del">
          <ac:chgData name="Rocío Nicolle Díaz Hernández" userId="8d2dfc48e420a8f7" providerId="LiveId" clId="{D4DEB4BB-B6E4-4AA0-9AB8-D1715CE5C899}" dt="2021-10-29T12:37:06.388" v="33" actId="478"/>
          <ac:picMkLst>
            <pc:docMk/>
            <pc:sldMk cId="2332236028" sldId="261"/>
            <ac:picMk id="10" creationId="{BBC33480-FFC1-40E9-A5FB-28D0BA437F06}"/>
          </ac:picMkLst>
        </pc:picChg>
      </pc:sldChg>
      <pc:sldChg chg="modSp">
        <pc:chgData name="Rocío Nicolle Díaz Hernández" userId="8d2dfc48e420a8f7" providerId="LiveId" clId="{D4DEB4BB-B6E4-4AA0-9AB8-D1715CE5C899}" dt="2021-10-29T12:34:33.213" v="8" actId="14826"/>
        <pc:sldMkLst>
          <pc:docMk/>
          <pc:sldMk cId="1770809938" sldId="300"/>
        </pc:sldMkLst>
        <pc:picChg chg="mod">
          <ac:chgData name="Rocío Nicolle Díaz Hernández" userId="8d2dfc48e420a8f7" providerId="LiveId" clId="{D4DEB4BB-B6E4-4AA0-9AB8-D1715CE5C899}" dt="2021-10-29T12:34:33.213" v="8" actId="14826"/>
          <ac:picMkLst>
            <pc:docMk/>
            <pc:sldMk cId="1770809938" sldId="300"/>
            <ac:picMk id="8" creationId="{06C44D3C-3A30-4326-B6E4-37ECAA3D103F}"/>
          </ac:picMkLst>
        </pc:picChg>
      </pc:sldChg>
      <pc:sldChg chg="del">
        <pc:chgData name="Rocío Nicolle Díaz Hernández" userId="8d2dfc48e420a8f7" providerId="LiveId" clId="{D4DEB4BB-B6E4-4AA0-9AB8-D1715CE5C899}" dt="2021-11-02T12:30:55.491" v="1298" actId="47"/>
        <pc:sldMkLst>
          <pc:docMk/>
          <pc:sldMk cId="134717524" sldId="302"/>
        </pc:sldMkLst>
      </pc:sldChg>
      <pc:sldChg chg="del">
        <pc:chgData name="Rocío Nicolle Díaz Hernández" userId="8d2dfc48e420a8f7" providerId="LiveId" clId="{D4DEB4BB-B6E4-4AA0-9AB8-D1715CE5C899}" dt="2021-11-02T12:30:55.491" v="1298" actId="47"/>
        <pc:sldMkLst>
          <pc:docMk/>
          <pc:sldMk cId="723285482" sldId="305"/>
        </pc:sldMkLst>
      </pc:sldChg>
      <pc:sldChg chg="del">
        <pc:chgData name="Rocío Nicolle Díaz Hernández" userId="8d2dfc48e420a8f7" providerId="LiveId" clId="{D4DEB4BB-B6E4-4AA0-9AB8-D1715CE5C899}" dt="2021-11-02T12:30:55.491" v="1298" actId="47"/>
        <pc:sldMkLst>
          <pc:docMk/>
          <pc:sldMk cId="1042569433" sldId="307"/>
        </pc:sldMkLst>
      </pc:sldChg>
      <pc:sldChg chg="modSp mod">
        <pc:chgData name="Rocío Nicolle Díaz Hernández" userId="8d2dfc48e420a8f7" providerId="LiveId" clId="{D4DEB4BB-B6E4-4AA0-9AB8-D1715CE5C899}" dt="2021-10-29T13:07:01.668" v="165" actId="1076"/>
        <pc:sldMkLst>
          <pc:docMk/>
          <pc:sldMk cId="1814074760" sldId="330"/>
        </pc:sldMkLst>
        <pc:spChg chg="mod">
          <ac:chgData name="Rocío Nicolle Díaz Hernández" userId="8d2dfc48e420a8f7" providerId="LiveId" clId="{D4DEB4BB-B6E4-4AA0-9AB8-D1715CE5C899}" dt="2021-10-29T13:07:01.668" v="165" actId="1076"/>
          <ac:spMkLst>
            <pc:docMk/>
            <pc:sldMk cId="1814074760" sldId="330"/>
            <ac:spMk id="2" creationId="{9DC88863-9689-4AFA-B8DA-4CE387AD887A}"/>
          </ac:spMkLst>
        </pc:spChg>
        <pc:spChg chg="mod">
          <ac:chgData name="Rocío Nicolle Díaz Hernández" userId="8d2dfc48e420a8f7" providerId="LiveId" clId="{D4DEB4BB-B6E4-4AA0-9AB8-D1715CE5C899}" dt="2021-10-29T12:46:02.596" v="76" actId="1035"/>
          <ac:spMkLst>
            <pc:docMk/>
            <pc:sldMk cId="1814074760" sldId="330"/>
            <ac:spMk id="6" creationId="{F419CA3B-E69A-4683-B8FA-F35B21ED3DDE}"/>
          </ac:spMkLst>
        </pc:spChg>
        <pc:spChg chg="mod">
          <ac:chgData name="Rocío Nicolle Díaz Hernández" userId="8d2dfc48e420a8f7" providerId="LiveId" clId="{D4DEB4BB-B6E4-4AA0-9AB8-D1715CE5C899}" dt="2021-10-29T12:46:03.699" v="81" actId="1035"/>
          <ac:spMkLst>
            <pc:docMk/>
            <pc:sldMk cId="1814074760" sldId="330"/>
            <ac:spMk id="9" creationId="{8FFF4C24-64D8-472A-9A33-A437BCA52FD8}"/>
          </ac:spMkLst>
        </pc:spChg>
        <pc:spChg chg="mod">
          <ac:chgData name="Rocío Nicolle Díaz Hernández" userId="8d2dfc48e420a8f7" providerId="LiveId" clId="{D4DEB4BB-B6E4-4AA0-9AB8-D1715CE5C899}" dt="2021-10-29T12:46:07.277" v="95" actId="1035"/>
          <ac:spMkLst>
            <pc:docMk/>
            <pc:sldMk cId="1814074760" sldId="330"/>
            <ac:spMk id="11" creationId="{B6FD3B15-F5FE-4F17-B426-D4E5DEE6A827}"/>
          </ac:spMkLst>
        </pc:spChg>
        <pc:spChg chg="mod">
          <ac:chgData name="Rocío Nicolle Díaz Hernández" userId="8d2dfc48e420a8f7" providerId="LiveId" clId="{D4DEB4BB-B6E4-4AA0-9AB8-D1715CE5C899}" dt="2021-10-29T12:46:10.689" v="110" actId="1035"/>
          <ac:spMkLst>
            <pc:docMk/>
            <pc:sldMk cId="1814074760" sldId="330"/>
            <ac:spMk id="13" creationId="{D2110955-1B18-4C59-96C1-29520E232D42}"/>
          </ac:spMkLst>
        </pc:spChg>
      </pc:sldChg>
      <pc:sldChg chg="del">
        <pc:chgData name="Rocío Nicolle Díaz Hernández" userId="8d2dfc48e420a8f7" providerId="LiveId" clId="{D4DEB4BB-B6E4-4AA0-9AB8-D1715CE5C899}" dt="2021-11-02T12:30:55.491" v="1298" actId="47"/>
        <pc:sldMkLst>
          <pc:docMk/>
          <pc:sldMk cId="3826136966" sldId="332"/>
        </pc:sldMkLst>
      </pc:sldChg>
      <pc:sldChg chg="del">
        <pc:chgData name="Rocío Nicolle Díaz Hernández" userId="8d2dfc48e420a8f7" providerId="LiveId" clId="{D4DEB4BB-B6E4-4AA0-9AB8-D1715CE5C899}" dt="2021-11-02T12:30:55.491" v="1298" actId="47"/>
        <pc:sldMkLst>
          <pc:docMk/>
          <pc:sldMk cId="2231833556" sldId="336"/>
        </pc:sldMkLst>
      </pc:sldChg>
      <pc:sldChg chg="del">
        <pc:chgData name="Rocío Nicolle Díaz Hernández" userId="8d2dfc48e420a8f7" providerId="LiveId" clId="{D4DEB4BB-B6E4-4AA0-9AB8-D1715CE5C899}" dt="2021-11-02T12:30:55.491" v="1298" actId="47"/>
        <pc:sldMkLst>
          <pc:docMk/>
          <pc:sldMk cId="2071384954" sldId="337"/>
        </pc:sldMkLst>
      </pc:sldChg>
      <pc:sldChg chg="del">
        <pc:chgData name="Rocío Nicolle Díaz Hernández" userId="8d2dfc48e420a8f7" providerId="LiveId" clId="{D4DEB4BB-B6E4-4AA0-9AB8-D1715CE5C899}" dt="2021-11-02T12:30:55.491" v="1298" actId="47"/>
        <pc:sldMkLst>
          <pc:docMk/>
          <pc:sldMk cId="3658133969" sldId="338"/>
        </pc:sldMkLst>
      </pc:sldChg>
      <pc:sldChg chg="del">
        <pc:chgData name="Rocío Nicolle Díaz Hernández" userId="8d2dfc48e420a8f7" providerId="LiveId" clId="{D4DEB4BB-B6E4-4AA0-9AB8-D1715CE5C899}" dt="2021-11-02T12:30:55.491" v="1298" actId="47"/>
        <pc:sldMkLst>
          <pc:docMk/>
          <pc:sldMk cId="4060102484" sldId="339"/>
        </pc:sldMkLst>
      </pc:sldChg>
      <pc:sldChg chg="addSp delSp modSp del mod">
        <pc:chgData name="Rocío Nicolle Díaz Hernández" userId="8d2dfc48e420a8f7" providerId="LiveId" clId="{D4DEB4BB-B6E4-4AA0-9AB8-D1715CE5C899}" dt="2021-11-02T12:31:22.644" v="1302" actId="47"/>
        <pc:sldMkLst>
          <pc:docMk/>
          <pc:sldMk cId="3681303717" sldId="341"/>
        </pc:sldMkLst>
        <pc:picChg chg="del">
          <ac:chgData name="Rocío Nicolle Díaz Hernández" userId="8d2dfc48e420a8f7" providerId="LiveId" clId="{D4DEB4BB-B6E4-4AA0-9AB8-D1715CE5C899}" dt="2021-10-29T12:34:54.694" v="9" actId="478"/>
          <ac:picMkLst>
            <pc:docMk/>
            <pc:sldMk cId="3681303717" sldId="341"/>
            <ac:picMk id="12" creationId="{00000000-0000-0000-0000-000000000000}"/>
          </ac:picMkLst>
        </pc:picChg>
        <pc:picChg chg="del">
          <ac:chgData name="Rocío Nicolle Díaz Hernández" userId="8d2dfc48e420a8f7" providerId="LiveId" clId="{D4DEB4BB-B6E4-4AA0-9AB8-D1715CE5C899}" dt="2021-10-29T12:34:54.694" v="9" actId="478"/>
          <ac:picMkLst>
            <pc:docMk/>
            <pc:sldMk cId="3681303717" sldId="341"/>
            <ac:picMk id="13" creationId="{00000000-0000-0000-0000-000000000000}"/>
          </ac:picMkLst>
        </pc:picChg>
        <pc:picChg chg="del">
          <ac:chgData name="Rocío Nicolle Díaz Hernández" userId="8d2dfc48e420a8f7" providerId="LiveId" clId="{D4DEB4BB-B6E4-4AA0-9AB8-D1715CE5C899}" dt="2021-10-29T12:34:54.694" v="9" actId="478"/>
          <ac:picMkLst>
            <pc:docMk/>
            <pc:sldMk cId="3681303717" sldId="341"/>
            <ac:picMk id="18" creationId="{D5F0F9F1-488D-4183-BAB6-A4BF482B2107}"/>
          </ac:picMkLst>
        </pc:picChg>
        <pc:picChg chg="add mod">
          <ac:chgData name="Rocío Nicolle Díaz Hernández" userId="8d2dfc48e420a8f7" providerId="LiveId" clId="{D4DEB4BB-B6E4-4AA0-9AB8-D1715CE5C899}" dt="2021-10-29T12:34:54.994" v="10"/>
          <ac:picMkLst>
            <pc:docMk/>
            <pc:sldMk cId="3681303717" sldId="341"/>
            <ac:picMk id="19" creationId="{98A3D31A-A9AC-4B90-96A9-4A7DD30324D1}"/>
          </ac:picMkLst>
        </pc:picChg>
        <pc:picChg chg="add mod">
          <ac:chgData name="Rocío Nicolle Díaz Hernández" userId="8d2dfc48e420a8f7" providerId="LiveId" clId="{D4DEB4BB-B6E4-4AA0-9AB8-D1715CE5C899}" dt="2021-10-29T12:34:54.994" v="10"/>
          <ac:picMkLst>
            <pc:docMk/>
            <pc:sldMk cId="3681303717" sldId="341"/>
            <ac:picMk id="20" creationId="{766D8921-D100-4956-B191-5622F152B8F2}"/>
          </ac:picMkLst>
        </pc:picChg>
        <pc:picChg chg="add mod">
          <ac:chgData name="Rocío Nicolle Díaz Hernández" userId="8d2dfc48e420a8f7" providerId="LiveId" clId="{D4DEB4BB-B6E4-4AA0-9AB8-D1715CE5C899}" dt="2021-10-29T12:34:54.994" v="10"/>
          <ac:picMkLst>
            <pc:docMk/>
            <pc:sldMk cId="3681303717" sldId="341"/>
            <ac:picMk id="21" creationId="{E1C5C674-9789-4AE4-ACE4-90E0BEDAA7C9}"/>
          </ac:picMkLst>
        </pc:picChg>
      </pc:sldChg>
      <pc:sldChg chg="addSp delSp modSp mod">
        <pc:chgData name="Rocío Nicolle Díaz Hernández" userId="8d2dfc48e420a8f7" providerId="LiveId" clId="{D4DEB4BB-B6E4-4AA0-9AB8-D1715CE5C899}" dt="2021-10-29T12:35:07.328" v="12"/>
        <pc:sldMkLst>
          <pc:docMk/>
          <pc:sldMk cId="1365466540" sldId="342"/>
        </pc:sldMkLst>
        <pc:picChg chg="del">
          <ac:chgData name="Rocío Nicolle Díaz Hernández" userId="8d2dfc48e420a8f7" providerId="LiveId" clId="{D4DEB4BB-B6E4-4AA0-9AB8-D1715CE5C899}" dt="2021-10-29T12:35:06.959" v="11" actId="478"/>
          <ac:picMkLst>
            <pc:docMk/>
            <pc:sldMk cId="1365466540" sldId="342"/>
            <ac:picMk id="14" creationId="{FC279D8D-271B-4781-A316-641B62BE8DD9}"/>
          </ac:picMkLst>
        </pc:picChg>
        <pc:picChg chg="add mod">
          <ac:chgData name="Rocío Nicolle Díaz Hernández" userId="8d2dfc48e420a8f7" providerId="LiveId" clId="{D4DEB4BB-B6E4-4AA0-9AB8-D1715CE5C899}" dt="2021-10-29T12:35:07.328" v="12"/>
          <ac:picMkLst>
            <pc:docMk/>
            <pc:sldMk cId="1365466540" sldId="342"/>
            <ac:picMk id="15" creationId="{FE486543-FAED-4755-A789-7729DF590EA0}"/>
          </ac:picMkLst>
        </pc:picChg>
      </pc:sldChg>
      <pc:sldChg chg="addSp delSp modSp del mod">
        <pc:chgData name="Rocío Nicolle Díaz Hernández" userId="8d2dfc48e420a8f7" providerId="LiveId" clId="{D4DEB4BB-B6E4-4AA0-9AB8-D1715CE5C899}" dt="2021-11-02T12:31:24.496" v="1303" actId="47"/>
        <pc:sldMkLst>
          <pc:docMk/>
          <pc:sldMk cId="892964579" sldId="343"/>
        </pc:sldMkLst>
        <pc:graphicFrameChg chg="mod">
          <ac:chgData name="Rocío Nicolle Díaz Hernández" userId="8d2dfc48e420a8f7" providerId="LiveId" clId="{D4DEB4BB-B6E4-4AA0-9AB8-D1715CE5C899}" dt="2021-10-29T12:36:15.247" v="32" actId="20577"/>
          <ac:graphicFrameMkLst>
            <pc:docMk/>
            <pc:sldMk cId="892964579" sldId="343"/>
            <ac:graphicFrameMk id="7" creationId="{D30E625E-D07E-411F-AD87-2A7EA2F937A1}"/>
          </ac:graphicFrameMkLst>
        </pc:graphicFrameChg>
        <pc:picChg chg="add mod">
          <ac:chgData name="Rocío Nicolle Díaz Hernández" userId="8d2dfc48e420a8f7" providerId="LiveId" clId="{D4DEB4BB-B6E4-4AA0-9AB8-D1715CE5C899}" dt="2021-10-29T12:35:11.719" v="14"/>
          <ac:picMkLst>
            <pc:docMk/>
            <pc:sldMk cId="892964579" sldId="343"/>
            <ac:picMk id="9" creationId="{E4ABB214-C07E-4926-8070-3D9607A41DFE}"/>
          </ac:picMkLst>
        </pc:picChg>
        <pc:picChg chg="del">
          <ac:chgData name="Rocío Nicolle Díaz Hernández" userId="8d2dfc48e420a8f7" providerId="LiveId" clId="{D4DEB4BB-B6E4-4AA0-9AB8-D1715CE5C899}" dt="2021-10-29T12:35:11.462" v="13" actId="478"/>
          <ac:picMkLst>
            <pc:docMk/>
            <pc:sldMk cId="892964579" sldId="343"/>
            <ac:picMk id="10" creationId="{18D1422C-B34A-4396-ACC8-4F08A539A93E}"/>
          </ac:picMkLst>
        </pc:picChg>
      </pc:sldChg>
      <pc:sldChg chg="del">
        <pc:chgData name="Rocío Nicolle Díaz Hernández" userId="8d2dfc48e420a8f7" providerId="LiveId" clId="{D4DEB4BB-B6E4-4AA0-9AB8-D1715CE5C899}" dt="2021-11-02T12:31:13.458" v="1300" actId="47"/>
        <pc:sldMkLst>
          <pc:docMk/>
          <pc:sldMk cId="1107751764" sldId="345"/>
        </pc:sldMkLst>
      </pc:sldChg>
      <pc:sldChg chg="delSp del mod">
        <pc:chgData name="Rocío Nicolle Díaz Hernández" userId="8d2dfc48e420a8f7" providerId="LiveId" clId="{D4DEB4BB-B6E4-4AA0-9AB8-D1715CE5C899}" dt="2021-10-29T12:37:24.465" v="39" actId="47"/>
        <pc:sldMkLst>
          <pc:docMk/>
          <pc:sldMk cId="495091486" sldId="347"/>
        </pc:sldMkLst>
        <pc:picChg chg="del">
          <ac:chgData name="Rocío Nicolle Díaz Hernández" userId="8d2dfc48e420a8f7" providerId="LiveId" clId="{D4DEB4BB-B6E4-4AA0-9AB8-D1715CE5C899}" dt="2021-10-29T12:37:12.314" v="35" actId="21"/>
          <ac:picMkLst>
            <pc:docMk/>
            <pc:sldMk cId="495091486" sldId="347"/>
            <ac:picMk id="3" creationId="{D16EA4A5-DF9B-4839-B9B2-E775C2362FA4}"/>
          </ac:picMkLst>
        </pc:picChg>
        <pc:picChg chg="del">
          <ac:chgData name="Rocío Nicolle Díaz Hernández" userId="8d2dfc48e420a8f7" providerId="LiveId" clId="{D4DEB4BB-B6E4-4AA0-9AB8-D1715CE5C899}" dt="2021-10-29T12:37:12.314" v="35" actId="21"/>
          <ac:picMkLst>
            <pc:docMk/>
            <pc:sldMk cId="495091486" sldId="347"/>
            <ac:picMk id="5" creationId="{CA4CDDD7-24A8-4A4C-B6AC-0A9C99D82C1A}"/>
          </ac:picMkLst>
        </pc:picChg>
      </pc:sldChg>
      <pc:sldChg chg="del">
        <pc:chgData name="Rocío Nicolle Díaz Hernández" userId="8d2dfc48e420a8f7" providerId="LiveId" clId="{D4DEB4BB-B6E4-4AA0-9AB8-D1715CE5C899}" dt="2021-11-02T12:30:55.491" v="1298" actId="47"/>
        <pc:sldMkLst>
          <pc:docMk/>
          <pc:sldMk cId="2814928653" sldId="348"/>
        </pc:sldMkLst>
      </pc:sldChg>
      <pc:sldChg chg="del">
        <pc:chgData name="Rocío Nicolle Díaz Hernández" userId="8d2dfc48e420a8f7" providerId="LiveId" clId="{D4DEB4BB-B6E4-4AA0-9AB8-D1715CE5C899}" dt="2021-11-02T12:30:58.906" v="1299" actId="47"/>
        <pc:sldMkLst>
          <pc:docMk/>
          <pc:sldMk cId="2440655246" sldId="349"/>
        </pc:sldMkLst>
      </pc:sldChg>
      <pc:sldChg chg="del">
        <pc:chgData name="Rocío Nicolle Díaz Hernández" userId="8d2dfc48e420a8f7" providerId="LiveId" clId="{D4DEB4BB-B6E4-4AA0-9AB8-D1715CE5C899}" dt="2021-11-02T12:30:55.491" v="1298" actId="47"/>
        <pc:sldMkLst>
          <pc:docMk/>
          <pc:sldMk cId="890831572" sldId="350"/>
        </pc:sldMkLst>
      </pc:sldChg>
      <pc:sldChg chg="delSp modSp mod">
        <pc:chgData name="Rocío Nicolle Díaz Hernández" userId="8d2dfc48e420a8f7" providerId="LiveId" clId="{D4DEB4BB-B6E4-4AA0-9AB8-D1715CE5C899}" dt="2021-10-29T13:19:27.921" v="974" actId="1076"/>
        <pc:sldMkLst>
          <pc:docMk/>
          <pc:sldMk cId="99257016" sldId="352"/>
        </pc:sldMkLst>
        <pc:spChg chg="mod">
          <ac:chgData name="Rocío Nicolle Díaz Hernández" userId="8d2dfc48e420a8f7" providerId="LiveId" clId="{D4DEB4BB-B6E4-4AA0-9AB8-D1715CE5C899}" dt="2021-10-29T13:19:27.921" v="974" actId="1076"/>
          <ac:spMkLst>
            <pc:docMk/>
            <pc:sldMk cId="99257016" sldId="352"/>
            <ac:spMk id="45" creationId="{A4E92CAF-06C1-44D6-ABD9-93AD304D8CA4}"/>
          </ac:spMkLst>
        </pc:spChg>
        <pc:spChg chg="del">
          <ac:chgData name="Rocío Nicolle Díaz Hernández" userId="8d2dfc48e420a8f7" providerId="LiveId" clId="{D4DEB4BB-B6E4-4AA0-9AB8-D1715CE5C899}" dt="2021-10-29T13:19:22.033" v="973" actId="478"/>
          <ac:spMkLst>
            <pc:docMk/>
            <pc:sldMk cId="99257016" sldId="352"/>
            <ac:spMk id="47" creationId="{17F4C7B7-15F7-49A5-BFD0-9994B688AD46}"/>
          </ac:spMkLst>
        </pc:spChg>
        <pc:spChg chg="mod">
          <ac:chgData name="Rocío Nicolle Díaz Hernández" userId="8d2dfc48e420a8f7" providerId="LiveId" clId="{D4DEB4BB-B6E4-4AA0-9AB8-D1715CE5C899}" dt="2021-10-29T12:43:47.587" v="48" actId="20577"/>
          <ac:spMkLst>
            <pc:docMk/>
            <pc:sldMk cId="99257016" sldId="352"/>
            <ac:spMk id="49" creationId="{467CF79C-ED3D-4468-B08E-F7B3C907DBF5}"/>
          </ac:spMkLst>
        </pc:spChg>
        <pc:picChg chg="mod">
          <ac:chgData name="Rocío Nicolle Díaz Hernández" userId="8d2dfc48e420a8f7" providerId="LiveId" clId="{D4DEB4BB-B6E4-4AA0-9AB8-D1715CE5C899}" dt="2021-10-29T12:43:42.783" v="40" actId="14826"/>
          <ac:picMkLst>
            <pc:docMk/>
            <pc:sldMk cId="99257016" sldId="352"/>
            <ac:picMk id="5" creationId="{E8083D38-8621-4FAD-A66B-5DC82D66C906}"/>
          </ac:picMkLst>
        </pc:picChg>
        <pc:picChg chg="del">
          <ac:chgData name="Rocío Nicolle Díaz Hernández" userId="8d2dfc48e420a8f7" providerId="LiveId" clId="{D4DEB4BB-B6E4-4AA0-9AB8-D1715CE5C899}" dt="2021-10-29T13:19:21.264" v="972" actId="478"/>
          <ac:picMkLst>
            <pc:docMk/>
            <pc:sldMk cId="99257016" sldId="352"/>
            <ac:picMk id="15" creationId="{C173707C-C157-48BB-A740-6DD44452ABB7}"/>
          </ac:picMkLst>
        </pc:picChg>
        <pc:picChg chg="mod">
          <ac:chgData name="Rocío Nicolle Díaz Hernández" userId="8d2dfc48e420a8f7" providerId="LiveId" clId="{D4DEB4BB-B6E4-4AA0-9AB8-D1715CE5C899}" dt="2021-10-29T13:19:27.921" v="974" actId="1076"/>
          <ac:picMkLst>
            <pc:docMk/>
            <pc:sldMk cId="99257016" sldId="352"/>
            <ac:picMk id="18" creationId="{2C713442-081C-4125-8320-295656EE38E1}"/>
          </ac:picMkLst>
        </pc:picChg>
      </pc:sldChg>
      <pc:sldChg chg="modSp del mod">
        <pc:chgData name="Rocío Nicolle Díaz Hernández" userId="8d2dfc48e420a8f7" providerId="LiveId" clId="{D4DEB4BB-B6E4-4AA0-9AB8-D1715CE5C899}" dt="2021-11-02T12:31:14.327" v="1301" actId="47"/>
        <pc:sldMkLst>
          <pc:docMk/>
          <pc:sldMk cId="708945260" sldId="356"/>
        </pc:sldMkLst>
        <pc:picChg chg="mod">
          <ac:chgData name="Rocío Nicolle Díaz Hernández" userId="8d2dfc48e420a8f7" providerId="LiveId" clId="{D4DEB4BB-B6E4-4AA0-9AB8-D1715CE5C899}" dt="2021-10-29T12:34:16.493" v="6" actId="14826"/>
          <ac:picMkLst>
            <pc:docMk/>
            <pc:sldMk cId="708945260" sldId="356"/>
            <ac:picMk id="3" creationId="{4808A169-B2FA-43F7-ACDF-C6995528FDED}"/>
          </ac:picMkLst>
        </pc:picChg>
      </pc:sldChg>
      <pc:sldChg chg="addSp modSp mod modAnim">
        <pc:chgData name="Rocío Nicolle Díaz Hernández" userId="8d2dfc48e420a8f7" providerId="LiveId" clId="{D4DEB4BB-B6E4-4AA0-9AB8-D1715CE5C899}" dt="2021-11-02T12:35:48.931" v="1304" actId="113"/>
        <pc:sldMkLst>
          <pc:docMk/>
          <pc:sldMk cId="1289944223" sldId="359"/>
        </pc:sldMkLst>
        <pc:spChg chg="mod">
          <ac:chgData name="Rocío Nicolle Díaz Hernández" userId="8d2dfc48e420a8f7" providerId="LiveId" clId="{D4DEB4BB-B6E4-4AA0-9AB8-D1715CE5C899}" dt="2021-10-29T13:08:03.350" v="242" actId="20577"/>
          <ac:spMkLst>
            <pc:docMk/>
            <pc:sldMk cId="1289944223" sldId="359"/>
            <ac:spMk id="3" creationId="{6F9DD1CE-97CE-4E80-BCA1-D57B565AC624}"/>
          </ac:spMkLst>
        </pc:spChg>
        <pc:spChg chg="add mod">
          <ac:chgData name="Rocío Nicolle Díaz Hernández" userId="8d2dfc48e420a8f7" providerId="LiveId" clId="{D4DEB4BB-B6E4-4AA0-9AB8-D1715CE5C899}" dt="2021-11-02T12:35:48.931" v="1304" actId="113"/>
          <ac:spMkLst>
            <pc:docMk/>
            <pc:sldMk cId="1289944223" sldId="359"/>
            <ac:spMk id="4" creationId="{B1ECD9AB-D46F-43E8-A997-C85CB2A68F87}"/>
          </ac:spMkLst>
        </pc:spChg>
      </pc:sldChg>
      <pc:sldChg chg="delSp modSp mod ord">
        <pc:chgData name="Rocío Nicolle Díaz Hernández" userId="8d2dfc48e420a8f7" providerId="LiveId" clId="{D4DEB4BB-B6E4-4AA0-9AB8-D1715CE5C899}" dt="2021-10-29T13:10:49.879" v="271"/>
        <pc:sldMkLst>
          <pc:docMk/>
          <pc:sldMk cId="3175823184" sldId="360"/>
        </pc:sldMkLst>
        <pc:spChg chg="del">
          <ac:chgData name="Rocío Nicolle Díaz Hernández" userId="8d2dfc48e420a8f7" providerId="LiveId" clId="{D4DEB4BB-B6E4-4AA0-9AB8-D1715CE5C899}" dt="2021-10-29T13:08:26.121" v="246" actId="478"/>
          <ac:spMkLst>
            <pc:docMk/>
            <pc:sldMk cId="3175823184" sldId="360"/>
            <ac:spMk id="4" creationId="{B1C37DF0-1A38-4CF9-88B1-11DC29470B35}"/>
          </ac:spMkLst>
        </pc:spChg>
        <pc:spChg chg="mod">
          <ac:chgData name="Rocío Nicolle Díaz Hernández" userId="8d2dfc48e420a8f7" providerId="LiveId" clId="{D4DEB4BB-B6E4-4AA0-9AB8-D1715CE5C899}" dt="2021-10-29T13:08:33.714" v="247" actId="1076"/>
          <ac:spMkLst>
            <pc:docMk/>
            <pc:sldMk cId="3175823184" sldId="360"/>
            <ac:spMk id="5" creationId="{6B0C3429-FDC0-4E39-BA64-1DFD1F96E457}"/>
          </ac:spMkLst>
        </pc:spChg>
        <pc:graphicFrameChg chg="mod">
          <ac:chgData name="Rocío Nicolle Díaz Hernández" userId="8d2dfc48e420a8f7" providerId="LiveId" clId="{D4DEB4BB-B6E4-4AA0-9AB8-D1715CE5C899}" dt="2021-10-29T13:08:33.714" v="247" actId="1076"/>
          <ac:graphicFrameMkLst>
            <pc:docMk/>
            <pc:sldMk cId="3175823184" sldId="360"/>
            <ac:graphicFrameMk id="2" creationId="{7CC70ECF-E8B3-47D8-B694-E7CCDC243716}"/>
          </ac:graphicFrameMkLst>
        </pc:graphicFrameChg>
      </pc:sldChg>
      <pc:sldChg chg="modSp">
        <pc:chgData name="Rocío Nicolle Díaz Hernández" userId="8d2dfc48e420a8f7" providerId="LiveId" clId="{D4DEB4BB-B6E4-4AA0-9AB8-D1715CE5C899}" dt="2021-10-29T12:34:24.586" v="7" actId="14826"/>
        <pc:sldMkLst>
          <pc:docMk/>
          <pc:sldMk cId="2664265880" sldId="362"/>
        </pc:sldMkLst>
        <pc:picChg chg="mod">
          <ac:chgData name="Rocío Nicolle Díaz Hernández" userId="8d2dfc48e420a8f7" providerId="LiveId" clId="{D4DEB4BB-B6E4-4AA0-9AB8-D1715CE5C899}" dt="2021-10-29T12:34:24.586" v="7" actId="14826"/>
          <ac:picMkLst>
            <pc:docMk/>
            <pc:sldMk cId="2664265880" sldId="362"/>
            <ac:picMk id="4" creationId="{858B91B9-9EB5-4CA8-A2BD-0AEDF8E08D48}"/>
          </ac:picMkLst>
        </pc:picChg>
      </pc:sldChg>
      <pc:sldChg chg="del">
        <pc:chgData name="Rocío Nicolle Díaz Hernández" userId="8d2dfc48e420a8f7" providerId="LiveId" clId="{D4DEB4BB-B6E4-4AA0-9AB8-D1715CE5C899}" dt="2021-11-02T12:30:55.491" v="1298" actId="47"/>
        <pc:sldMkLst>
          <pc:docMk/>
          <pc:sldMk cId="1376423961" sldId="363"/>
        </pc:sldMkLst>
      </pc:sldChg>
      <pc:sldChg chg="del">
        <pc:chgData name="Rocío Nicolle Díaz Hernández" userId="8d2dfc48e420a8f7" providerId="LiveId" clId="{D4DEB4BB-B6E4-4AA0-9AB8-D1715CE5C899}" dt="2021-11-02T12:30:55.491" v="1298" actId="47"/>
        <pc:sldMkLst>
          <pc:docMk/>
          <pc:sldMk cId="1701054550" sldId="364"/>
        </pc:sldMkLst>
      </pc:sldChg>
      <pc:sldChg chg="addSp delSp modSp add mod">
        <pc:chgData name="Rocío Nicolle Díaz Hernández" userId="8d2dfc48e420a8f7" providerId="LiveId" clId="{D4DEB4BB-B6E4-4AA0-9AB8-D1715CE5C899}" dt="2021-10-29T13:10:30.631" v="269" actId="20577"/>
        <pc:sldMkLst>
          <pc:docMk/>
          <pc:sldMk cId="3485131495" sldId="365"/>
        </pc:sldMkLst>
        <pc:spChg chg="mod">
          <ac:chgData name="Rocío Nicolle Díaz Hernández" userId="8d2dfc48e420a8f7" providerId="LiveId" clId="{D4DEB4BB-B6E4-4AA0-9AB8-D1715CE5C899}" dt="2021-10-29T13:10:30.631" v="269" actId="20577"/>
          <ac:spMkLst>
            <pc:docMk/>
            <pc:sldMk cId="3485131495" sldId="365"/>
            <ac:spMk id="4" creationId="{B1C37DF0-1A38-4CF9-88B1-11DC29470B35}"/>
          </ac:spMkLst>
        </pc:spChg>
        <pc:spChg chg="del">
          <ac:chgData name="Rocío Nicolle Díaz Hernández" userId="8d2dfc48e420a8f7" providerId="LiveId" clId="{D4DEB4BB-B6E4-4AA0-9AB8-D1715CE5C899}" dt="2021-10-29T13:08:24.301" v="245" actId="478"/>
          <ac:spMkLst>
            <pc:docMk/>
            <pc:sldMk cId="3485131495" sldId="365"/>
            <ac:spMk id="5" creationId="{6B0C3429-FDC0-4E39-BA64-1DFD1F96E457}"/>
          </ac:spMkLst>
        </pc:spChg>
        <pc:spChg chg="add mod">
          <ac:chgData name="Rocío Nicolle Díaz Hernández" userId="8d2dfc48e420a8f7" providerId="LiveId" clId="{D4DEB4BB-B6E4-4AA0-9AB8-D1715CE5C899}" dt="2021-10-29T13:10:04.768" v="264" actId="5793"/>
          <ac:spMkLst>
            <pc:docMk/>
            <pc:sldMk cId="3485131495" sldId="365"/>
            <ac:spMk id="11" creationId="{D29F2ECA-5507-4777-A6BF-716102F9E642}"/>
          </ac:spMkLst>
        </pc:spChg>
        <pc:spChg chg="add mod">
          <ac:chgData name="Rocío Nicolle Díaz Hernández" userId="8d2dfc48e420a8f7" providerId="LiveId" clId="{D4DEB4BB-B6E4-4AA0-9AB8-D1715CE5C899}" dt="2021-10-29T13:10:15.143" v="266" actId="1076"/>
          <ac:spMkLst>
            <pc:docMk/>
            <pc:sldMk cId="3485131495" sldId="365"/>
            <ac:spMk id="12" creationId="{03DC4689-07ED-4679-B4BE-AA4034D138B9}"/>
          </ac:spMkLst>
        </pc:spChg>
        <pc:graphicFrameChg chg="del">
          <ac:chgData name="Rocío Nicolle Díaz Hernández" userId="8d2dfc48e420a8f7" providerId="LiveId" clId="{D4DEB4BB-B6E4-4AA0-9AB8-D1715CE5C899}" dt="2021-10-29T13:08:23.497" v="244" actId="478"/>
          <ac:graphicFrameMkLst>
            <pc:docMk/>
            <pc:sldMk cId="3485131495" sldId="365"/>
            <ac:graphicFrameMk id="2" creationId="{7CC70ECF-E8B3-47D8-B694-E7CCDC243716}"/>
          </ac:graphicFrameMkLst>
        </pc:graphicFrameChg>
        <pc:graphicFrameChg chg="add mod modGraphic">
          <ac:chgData name="Rocío Nicolle Díaz Hernández" userId="8d2dfc48e420a8f7" providerId="LiveId" clId="{D4DEB4BB-B6E4-4AA0-9AB8-D1715CE5C899}" dt="2021-10-29T13:10:18.448" v="267" actId="404"/>
          <ac:graphicFrameMkLst>
            <pc:docMk/>
            <pc:sldMk cId="3485131495" sldId="365"/>
            <ac:graphicFrameMk id="10" creationId="{A141FEE0-D302-4597-8475-00429B3C749D}"/>
          </ac:graphicFrameMkLst>
        </pc:graphicFrameChg>
      </pc:sldChg>
      <pc:sldChg chg="addSp delSp modSp add mod">
        <pc:chgData name="Rocío Nicolle Díaz Hernández" userId="8d2dfc48e420a8f7" providerId="LiveId" clId="{D4DEB4BB-B6E4-4AA0-9AB8-D1715CE5C899}" dt="2021-10-29T13:27:55.904" v="1275" actId="14826"/>
        <pc:sldMkLst>
          <pc:docMk/>
          <pc:sldMk cId="405527686" sldId="366"/>
        </pc:sldMkLst>
        <pc:spChg chg="mod">
          <ac:chgData name="Rocío Nicolle Díaz Hernández" userId="8d2dfc48e420a8f7" providerId="LiveId" clId="{D4DEB4BB-B6E4-4AA0-9AB8-D1715CE5C899}" dt="2021-10-29T13:23:55.697" v="1243" actId="20577"/>
          <ac:spMkLst>
            <pc:docMk/>
            <pc:sldMk cId="405527686" sldId="366"/>
            <ac:spMk id="4" creationId="{B1C37DF0-1A38-4CF9-88B1-11DC29470B35}"/>
          </ac:spMkLst>
        </pc:spChg>
        <pc:spChg chg="mod">
          <ac:chgData name="Rocío Nicolle Díaz Hernández" userId="8d2dfc48e420a8f7" providerId="LiveId" clId="{D4DEB4BB-B6E4-4AA0-9AB8-D1715CE5C899}" dt="2021-10-29T13:26:54.619" v="1259" actId="1076"/>
          <ac:spMkLst>
            <pc:docMk/>
            <pc:sldMk cId="405527686" sldId="366"/>
            <ac:spMk id="11" creationId="{D29F2ECA-5507-4777-A6BF-716102F9E642}"/>
          </ac:spMkLst>
        </pc:spChg>
        <pc:spChg chg="del">
          <ac:chgData name="Rocío Nicolle Díaz Hernández" userId="8d2dfc48e420a8f7" providerId="LiveId" clId="{D4DEB4BB-B6E4-4AA0-9AB8-D1715CE5C899}" dt="2021-10-29T13:15:05.923" v="888" actId="478"/>
          <ac:spMkLst>
            <pc:docMk/>
            <pc:sldMk cId="405527686" sldId="366"/>
            <ac:spMk id="12" creationId="{03DC4689-07ED-4679-B4BE-AA4034D138B9}"/>
          </ac:spMkLst>
        </pc:spChg>
        <pc:graphicFrameChg chg="del">
          <ac:chgData name="Rocío Nicolle Díaz Hernández" userId="8d2dfc48e420a8f7" providerId="LiveId" clId="{D4DEB4BB-B6E4-4AA0-9AB8-D1715CE5C899}" dt="2021-10-29T13:11:52.773" v="273" actId="478"/>
          <ac:graphicFrameMkLst>
            <pc:docMk/>
            <pc:sldMk cId="405527686" sldId="366"/>
            <ac:graphicFrameMk id="10" creationId="{A141FEE0-D302-4597-8475-00429B3C749D}"/>
          </ac:graphicFrameMkLst>
        </pc:graphicFrameChg>
        <pc:picChg chg="add mod ord">
          <ac:chgData name="Rocío Nicolle Díaz Hernández" userId="8d2dfc48e420a8f7" providerId="LiveId" clId="{D4DEB4BB-B6E4-4AA0-9AB8-D1715CE5C899}" dt="2021-10-29T13:18:21.385" v="971" actId="167"/>
          <ac:picMkLst>
            <pc:docMk/>
            <pc:sldMk cId="405527686" sldId="366"/>
            <ac:picMk id="3" creationId="{45C01A93-8DED-40F6-B019-6D837DB99741}"/>
          </ac:picMkLst>
        </pc:picChg>
        <pc:picChg chg="add mod">
          <ac:chgData name="Rocío Nicolle Díaz Hernández" userId="8d2dfc48e420a8f7" providerId="LiveId" clId="{D4DEB4BB-B6E4-4AA0-9AB8-D1715CE5C899}" dt="2021-10-29T13:27:01.850" v="1261" actId="1076"/>
          <ac:picMkLst>
            <pc:docMk/>
            <pc:sldMk cId="405527686" sldId="366"/>
            <ac:picMk id="13" creationId="{3078C8CD-E0A5-48CA-9B0C-3FF33FDF3B0A}"/>
          </ac:picMkLst>
        </pc:picChg>
        <pc:picChg chg="add mod">
          <ac:chgData name="Rocío Nicolle Díaz Hernández" userId="8d2dfc48e420a8f7" providerId="LiveId" clId="{D4DEB4BB-B6E4-4AA0-9AB8-D1715CE5C899}" dt="2021-10-29T13:26:58.055" v="1260" actId="1076"/>
          <ac:picMkLst>
            <pc:docMk/>
            <pc:sldMk cId="405527686" sldId="366"/>
            <ac:picMk id="14" creationId="{DE167A0A-7B8F-4ABA-B619-4E0986ADD658}"/>
          </ac:picMkLst>
        </pc:picChg>
        <pc:picChg chg="add mod">
          <ac:chgData name="Rocío Nicolle Díaz Hernández" userId="8d2dfc48e420a8f7" providerId="LiveId" clId="{D4DEB4BB-B6E4-4AA0-9AB8-D1715CE5C899}" dt="2021-10-29T13:27:11.636" v="1269" actId="1038"/>
          <ac:picMkLst>
            <pc:docMk/>
            <pc:sldMk cId="405527686" sldId="366"/>
            <ac:picMk id="15" creationId="{B9E0CF48-4BEF-43C4-846A-FC85AC330603}"/>
          </ac:picMkLst>
        </pc:picChg>
        <pc:picChg chg="add mod">
          <ac:chgData name="Rocío Nicolle Díaz Hernández" userId="8d2dfc48e420a8f7" providerId="LiveId" clId="{D4DEB4BB-B6E4-4AA0-9AB8-D1715CE5C899}" dt="2021-10-29T13:27:44.589" v="1274" actId="14826"/>
          <ac:picMkLst>
            <pc:docMk/>
            <pc:sldMk cId="405527686" sldId="366"/>
            <ac:picMk id="16" creationId="{DDBD4E02-F782-4F4A-9B4A-BF45030EE08C}"/>
          </ac:picMkLst>
        </pc:picChg>
        <pc:picChg chg="add mod">
          <ac:chgData name="Rocío Nicolle Díaz Hernández" userId="8d2dfc48e420a8f7" providerId="LiveId" clId="{D4DEB4BB-B6E4-4AA0-9AB8-D1715CE5C899}" dt="2021-10-29T13:27:55.904" v="1275" actId="14826"/>
          <ac:picMkLst>
            <pc:docMk/>
            <pc:sldMk cId="405527686" sldId="366"/>
            <ac:picMk id="17" creationId="{E6C3EB58-5AB2-42F5-8898-75F6135880AB}"/>
          </ac:picMkLst>
        </pc:picChg>
      </pc:sldChg>
      <pc:sldChg chg="addSp delSp modSp add mod">
        <pc:chgData name="Rocío Nicolle Díaz Hernández" userId="8d2dfc48e420a8f7" providerId="LiveId" clId="{D4DEB4BB-B6E4-4AA0-9AB8-D1715CE5C899}" dt="2021-10-29T13:30:21.587" v="1297" actId="20577"/>
        <pc:sldMkLst>
          <pc:docMk/>
          <pc:sldMk cId="3765868213" sldId="367"/>
        </pc:sldMkLst>
        <pc:spChg chg="del">
          <ac:chgData name="Rocío Nicolle Díaz Hernández" userId="8d2dfc48e420a8f7" providerId="LiveId" clId="{D4DEB4BB-B6E4-4AA0-9AB8-D1715CE5C899}" dt="2021-10-29T13:26:16.325" v="1255" actId="478"/>
          <ac:spMkLst>
            <pc:docMk/>
            <pc:sldMk cId="3765868213" sldId="367"/>
            <ac:spMk id="4" creationId="{B1C37DF0-1A38-4CF9-88B1-11DC29470B35}"/>
          </ac:spMkLst>
        </pc:spChg>
        <pc:spChg chg="del mod">
          <ac:chgData name="Rocío Nicolle Díaz Hernández" userId="8d2dfc48e420a8f7" providerId="LiveId" clId="{D4DEB4BB-B6E4-4AA0-9AB8-D1715CE5C899}" dt="2021-10-29T13:25:52.843" v="1248" actId="478"/>
          <ac:spMkLst>
            <pc:docMk/>
            <pc:sldMk cId="3765868213" sldId="367"/>
            <ac:spMk id="11" creationId="{D29F2ECA-5507-4777-A6BF-716102F9E642}"/>
          </ac:spMkLst>
        </pc:spChg>
        <pc:spChg chg="add del mod">
          <ac:chgData name="Rocío Nicolle Díaz Hernández" userId="8d2dfc48e420a8f7" providerId="LiveId" clId="{D4DEB4BB-B6E4-4AA0-9AB8-D1715CE5C899}" dt="2021-10-29T13:26:14.345" v="1254"/>
          <ac:spMkLst>
            <pc:docMk/>
            <pc:sldMk cId="3765868213" sldId="367"/>
            <ac:spMk id="13" creationId="{8D87FDA3-B9EB-4586-9AAA-1D055B2309B6}"/>
          </ac:spMkLst>
        </pc:spChg>
        <pc:spChg chg="add del mod">
          <ac:chgData name="Rocío Nicolle Díaz Hernández" userId="8d2dfc48e420a8f7" providerId="LiveId" clId="{D4DEB4BB-B6E4-4AA0-9AB8-D1715CE5C899}" dt="2021-10-29T13:26:14.345" v="1254"/>
          <ac:spMkLst>
            <pc:docMk/>
            <pc:sldMk cId="3765868213" sldId="367"/>
            <ac:spMk id="14" creationId="{7C1A6877-2D61-49CC-B051-B137E59E7DC8}"/>
          </ac:spMkLst>
        </pc:spChg>
        <pc:spChg chg="add del mod">
          <ac:chgData name="Rocío Nicolle Díaz Hernández" userId="8d2dfc48e420a8f7" providerId="LiveId" clId="{D4DEB4BB-B6E4-4AA0-9AB8-D1715CE5C899}" dt="2021-10-29T13:26:14.345" v="1254"/>
          <ac:spMkLst>
            <pc:docMk/>
            <pc:sldMk cId="3765868213" sldId="367"/>
            <ac:spMk id="16" creationId="{24D1C43D-C815-41B2-BE30-B6BF0109F3C8}"/>
          </ac:spMkLst>
        </pc:spChg>
        <pc:spChg chg="add mod">
          <ac:chgData name="Rocío Nicolle Díaz Hernández" userId="8d2dfc48e420a8f7" providerId="LiveId" clId="{D4DEB4BB-B6E4-4AA0-9AB8-D1715CE5C899}" dt="2021-10-29T13:26:23.114" v="1257" actId="1076"/>
          <ac:spMkLst>
            <pc:docMk/>
            <pc:sldMk cId="3765868213" sldId="367"/>
            <ac:spMk id="19" creationId="{17B3964E-B5D2-47BF-8789-8E555FD2E8D7}"/>
          </ac:spMkLst>
        </pc:spChg>
        <pc:spChg chg="add mod">
          <ac:chgData name="Rocío Nicolle Díaz Hernández" userId="8d2dfc48e420a8f7" providerId="LiveId" clId="{D4DEB4BB-B6E4-4AA0-9AB8-D1715CE5C899}" dt="2021-10-29T13:26:23.114" v="1257" actId="1076"/>
          <ac:spMkLst>
            <pc:docMk/>
            <pc:sldMk cId="3765868213" sldId="367"/>
            <ac:spMk id="20" creationId="{D68B1008-F2B0-462E-9C3D-81F135F5176D}"/>
          </ac:spMkLst>
        </pc:spChg>
        <pc:spChg chg="add mod">
          <ac:chgData name="Rocío Nicolle Díaz Hernández" userId="8d2dfc48e420a8f7" providerId="LiveId" clId="{D4DEB4BB-B6E4-4AA0-9AB8-D1715CE5C899}" dt="2021-10-29T13:30:21.587" v="1297" actId="20577"/>
          <ac:spMkLst>
            <pc:docMk/>
            <pc:sldMk cId="3765868213" sldId="367"/>
            <ac:spMk id="22" creationId="{76326A86-D5FA-43E9-AEA3-C1FE9BE7D208}"/>
          </ac:spMkLst>
        </pc:spChg>
        <pc:picChg chg="add del mod">
          <ac:chgData name="Rocío Nicolle Díaz Hernández" userId="8d2dfc48e420a8f7" providerId="LiveId" clId="{D4DEB4BB-B6E4-4AA0-9AB8-D1715CE5C899}" dt="2021-10-29T13:26:14.345" v="1254"/>
          <ac:picMkLst>
            <pc:docMk/>
            <pc:sldMk cId="3765868213" sldId="367"/>
            <ac:picMk id="10" creationId="{14060BA5-401B-4B19-AB22-1EDB17216F98}"/>
          </ac:picMkLst>
        </pc:picChg>
        <pc:picChg chg="add del mod">
          <ac:chgData name="Rocío Nicolle Díaz Hernández" userId="8d2dfc48e420a8f7" providerId="LiveId" clId="{D4DEB4BB-B6E4-4AA0-9AB8-D1715CE5C899}" dt="2021-10-29T13:26:14.345" v="1254"/>
          <ac:picMkLst>
            <pc:docMk/>
            <pc:sldMk cId="3765868213" sldId="367"/>
            <ac:picMk id="12" creationId="{68D7D5E9-0B49-4C59-858C-13A7AD3A51B0}"/>
          </ac:picMkLst>
        </pc:picChg>
        <pc:picChg chg="add del mod">
          <ac:chgData name="Rocío Nicolle Díaz Hernández" userId="8d2dfc48e420a8f7" providerId="LiveId" clId="{D4DEB4BB-B6E4-4AA0-9AB8-D1715CE5C899}" dt="2021-10-29T13:26:14.345" v="1254"/>
          <ac:picMkLst>
            <pc:docMk/>
            <pc:sldMk cId="3765868213" sldId="367"/>
            <ac:picMk id="15" creationId="{A2B821C4-83BC-4D68-A432-CF901B1AB8C3}"/>
          </ac:picMkLst>
        </pc:picChg>
        <pc:picChg chg="add mod">
          <ac:chgData name="Rocío Nicolle Díaz Hernández" userId="8d2dfc48e420a8f7" providerId="LiveId" clId="{D4DEB4BB-B6E4-4AA0-9AB8-D1715CE5C899}" dt="2021-10-29T13:28:07.033" v="1276" actId="14826"/>
          <ac:picMkLst>
            <pc:docMk/>
            <pc:sldMk cId="3765868213" sldId="367"/>
            <ac:picMk id="17" creationId="{D9616713-72AE-484B-A998-B1B7D3C09736}"/>
          </ac:picMkLst>
        </pc:picChg>
        <pc:picChg chg="add mod">
          <ac:chgData name="Rocío Nicolle Díaz Hernández" userId="8d2dfc48e420a8f7" providerId="LiveId" clId="{D4DEB4BB-B6E4-4AA0-9AB8-D1715CE5C899}" dt="2021-10-29T13:28:17.653" v="1277" actId="14826"/>
          <ac:picMkLst>
            <pc:docMk/>
            <pc:sldMk cId="3765868213" sldId="367"/>
            <ac:picMk id="18" creationId="{0820EB12-090F-43B6-9E54-B72CA410DB85}"/>
          </ac:picMkLst>
        </pc:picChg>
        <pc:picChg chg="add mod">
          <ac:chgData name="Rocío Nicolle Díaz Hernández" userId="8d2dfc48e420a8f7" providerId="LiveId" clId="{D4DEB4BB-B6E4-4AA0-9AB8-D1715CE5C899}" dt="2021-10-29T13:28:30.314" v="1278" actId="14826"/>
          <ac:picMkLst>
            <pc:docMk/>
            <pc:sldMk cId="3765868213" sldId="367"/>
            <ac:picMk id="21" creationId="{427364E2-BB74-4667-B183-E45204607DA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C10EF-96D0-4F16-B929-4B356790D87B}" type="doc">
      <dgm:prSet loTypeId="urn:microsoft.com/office/officeart/2005/8/layout/gear1" loCatId="relationship" qsTypeId="urn:microsoft.com/office/officeart/2005/8/quickstyle/simple4" qsCatId="simple" csTypeId="urn:microsoft.com/office/officeart/2005/8/colors/colorful1" csCatId="colorful" phldr="1"/>
      <dgm:spPr/>
    </dgm:pt>
    <dgm:pt modelId="{6614F2DC-8D45-495A-9A0F-80CF15164A33}">
      <dgm:prSet phldrT="[Text]" custT="1"/>
      <dgm:spPr/>
      <dgm:t>
        <a:bodyPr/>
        <a:lstStyle/>
        <a:p>
          <a:r>
            <a:rPr lang="ca-ES" sz="1600" b="1" noProof="0"/>
            <a:t>Impulsar el segell i millorar la comercialització</a:t>
          </a:r>
        </a:p>
      </dgm:t>
    </dgm:pt>
    <dgm:pt modelId="{B46E5BDF-5677-4BF7-92D8-E4002549CEF1}" type="parTrans" cxnId="{A16C19B3-6A99-45B0-BCAE-277493BC5FFB}">
      <dgm:prSet/>
      <dgm:spPr/>
      <dgm:t>
        <a:bodyPr/>
        <a:lstStyle/>
        <a:p>
          <a:endParaRPr lang="ca-ES"/>
        </a:p>
      </dgm:t>
    </dgm:pt>
    <dgm:pt modelId="{189000B3-600B-4C15-9C32-31B7790D9B2D}" type="sibTrans" cxnId="{A16C19B3-6A99-45B0-BCAE-277493BC5FFB}">
      <dgm:prSet/>
      <dgm:spPr/>
      <dgm:t>
        <a:bodyPr/>
        <a:lstStyle/>
        <a:p>
          <a:endParaRPr lang="ca-ES"/>
        </a:p>
      </dgm:t>
    </dgm:pt>
    <dgm:pt modelId="{162712FA-1462-438B-A9A6-D89DA37E652D}">
      <dgm:prSet phldrT="[Text]" custT="1"/>
      <dgm:spPr/>
      <dgm:t>
        <a:bodyPr/>
        <a:lstStyle/>
        <a:p>
          <a:r>
            <a:rPr lang="ca-ES" sz="1200" b="1" noProof="0"/>
            <a:t>Coordinació dels territoris i col·laboració amb entitats</a:t>
          </a:r>
        </a:p>
      </dgm:t>
    </dgm:pt>
    <dgm:pt modelId="{1A84A8CD-6088-4322-A283-770D0502BE80}" type="parTrans" cxnId="{7B0EA8B7-3B1E-4971-B986-33EC81850337}">
      <dgm:prSet/>
      <dgm:spPr/>
      <dgm:t>
        <a:bodyPr/>
        <a:lstStyle/>
        <a:p>
          <a:endParaRPr lang="ca-ES"/>
        </a:p>
      </dgm:t>
    </dgm:pt>
    <dgm:pt modelId="{228E9765-0EEE-4EAA-9670-23FE5E9C1B29}" type="sibTrans" cxnId="{7B0EA8B7-3B1E-4971-B986-33EC81850337}">
      <dgm:prSet/>
      <dgm:spPr/>
      <dgm:t>
        <a:bodyPr/>
        <a:lstStyle/>
        <a:p>
          <a:endParaRPr lang="ca-ES"/>
        </a:p>
      </dgm:t>
    </dgm:pt>
    <dgm:pt modelId="{C4D57504-B8A6-4817-8CF7-3312E6EA33D1}">
      <dgm:prSet phldrT="[Text]" custT="1"/>
      <dgm:spPr/>
      <dgm:t>
        <a:bodyPr/>
        <a:lstStyle/>
        <a:p>
          <a:r>
            <a:rPr lang="ca-ES" sz="1400" b="1" noProof="0"/>
            <a:t>Defensar els interessos dels productors</a:t>
          </a:r>
        </a:p>
      </dgm:t>
    </dgm:pt>
    <dgm:pt modelId="{1160B6EC-8787-4C81-8D84-1D0AE9C7EA70}" type="parTrans" cxnId="{0D17B5C8-EA8A-4048-9E69-B9835B0B56CB}">
      <dgm:prSet/>
      <dgm:spPr/>
      <dgm:t>
        <a:bodyPr/>
        <a:lstStyle/>
        <a:p>
          <a:endParaRPr lang="ca-ES"/>
        </a:p>
      </dgm:t>
    </dgm:pt>
    <dgm:pt modelId="{9DE3D221-FC3A-47CC-A86C-31E5E07AFDF5}" type="sibTrans" cxnId="{0D17B5C8-EA8A-4048-9E69-B9835B0B56CB}">
      <dgm:prSet/>
      <dgm:spPr/>
      <dgm:t>
        <a:bodyPr/>
        <a:lstStyle/>
        <a:p>
          <a:endParaRPr lang="ca-ES"/>
        </a:p>
      </dgm:t>
    </dgm:pt>
    <dgm:pt modelId="{DCA79F2A-2E6D-4340-9232-D2CCC53F0317}" type="pres">
      <dgm:prSet presAssocID="{203C10EF-96D0-4F16-B929-4B356790D87B}" presName="composite" presStyleCnt="0">
        <dgm:presLayoutVars>
          <dgm:chMax val="3"/>
          <dgm:animLvl val="lvl"/>
          <dgm:resizeHandles val="exact"/>
        </dgm:presLayoutVars>
      </dgm:prSet>
      <dgm:spPr/>
    </dgm:pt>
    <dgm:pt modelId="{313BE80E-D256-4313-A2B3-CCBDC1DD48F3}" type="pres">
      <dgm:prSet presAssocID="{6614F2DC-8D45-495A-9A0F-80CF15164A33}" presName="gear1" presStyleLbl="node1" presStyleIdx="0" presStyleCnt="3">
        <dgm:presLayoutVars>
          <dgm:chMax val="1"/>
          <dgm:bulletEnabled val="1"/>
        </dgm:presLayoutVars>
      </dgm:prSet>
      <dgm:spPr/>
    </dgm:pt>
    <dgm:pt modelId="{6A4F5F87-8301-4C68-8347-82E25C6B9DFC}" type="pres">
      <dgm:prSet presAssocID="{6614F2DC-8D45-495A-9A0F-80CF15164A33}" presName="gear1srcNode" presStyleLbl="node1" presStyleIdx="0" presStyleCnt="3"/>
      <dgm:spPr/>
    </dgm:pt>
    <dgm:pt modelId="{64A31EB7-807F-452B-9F77-2FBD09075E33}" type="pres">
      <dgm:prSet presAssocID="{6614F2DC-8D45-495A-9A0F-80CF15164A33}" presName="gear1dstNode" presStyleLbl="node1" presStyleIdx="0" presStyleCnt="3"/>
      <dgm:spPr/>
    </dgm:pt>
    <dgm:pt modelId="{B0509A94-9582-4DD4-A30F-915E96E3FE8E}" type="pres">
      <dgm:prSet presAssocID="{162712FA-1462-438B-A9A6-D89DA37E652D}" presName="gear2" presStyleLbl="node1" presStyleIdx="1" presStyleCnt="3">
        <dgm:presLayoutVars>
          <dgm:chMax val="1"/>
          <dgm:bulletEnabled val="1"/>
        </dgm:presLayoutVars>
      </dgm:prSet>
      <dgm:spPr/>
    </dgm:pt>
    <dgm:pt modelId="{238E3E01-20E3-4E92-87A2-15B97F7DE5CC}" type="pres">
      <dgm:prSet presAssocID="{162712FA-1462-438B-A9A6-D89DA37E652D}" presName="gear2srcNode" presStyleLbl="node1" presStyleIdx="1" presStyleCnt="3"/>
      <dgm:spPr/>
    </dgm:pt>
    <dgm:pt modelId="{FD2A79A1-E9FC-4E8A-8D36-0FFA61BDE540}" type="pres">
      <dgm:prSet presAssocID="{162712FA-1462-438B-A9A6-D89DA37E652D}" presName="gear2dstNode" presStyleLbl="node1" presStyleIdx="1" presStyleCnt="3"/>
      <dgm:spPr/>
    </dgm:pt>
    <dgm:pt modelId="{BF477A3A-18A2-4E64-A2EF-C8DE45DA138B}" type="pres">
      <dgm:prSet presAssocID="{C4D57504-B8A6-4817-8CF7-3312E6EA33D1}" presName="gear3" presStyleLbl="node1" presStyleIdx="2" presStyleCnt="3"/>
      <dgm:spPr/>
    </dgm:pt>
    <dgm:pt modelId="{38B6EEAC-9A0B-42D8-B37A-89C45F03B13D}" type="pres">
      <dgm:prSet presAssocID="{C4D57504-B8A6-4817-8CF7-3312E6EA33D1}" presName="gear3tx" presStyleLbl="node1" presStyleIdx="2" presStyleCnt="3">
        <dgm:presLayoutVars>
          <dgm:chMax val="1"/>
          <dgm:bulletEnabled val="1"/>
        </dgm:presLayoutVars>
      </dgm:prSet>
      <dgm:spPr/>
    </dgm:pt>
    <dgm:pt modelId="{26C6EFAF-ABFD-4E63-8A8E-FFC72C6246CD}" type="pres">
      <dgm:prSet presAssocID="{C4D57504-B8A6-4817-8CF7-3312E6EA33D1}" presName="gear3srcNode" presStyleLbl="node1" presStyleIdx="2" presStyleCnt="3"/>
      <dgm:spPr/>
    </dgm:pt>
    <dgm:pt modelId="{4100E365-B457-4DE6-84AA-B52870A42FDA}" type="pres">
      <dgm:prSet presAssocID="{C4D57504-B8A6-4817-8CF7-3312E6EA33D1}" presName="gear3dstNode" presStyleLbl="node1" presStyleIdx="2" presStyleCnt="3"/>
      <dgm:spPr/>
    </dgm:pt>
    <dgm:pt modelId="{BD3746D9-657C-4F19-92A2-90A317ABCAD2}" type="pres">
      <dgm:prSet presAssocID="{189000B3-600B-4C15-9C32-31B7790D9B2D}" presName="connector1" presStyleLbl="sibTrans2D1" presStyleIdx="0" presStyleCnt="3"/>
      <dgm:spPr/>
    </dgm:pt>
    <dgm:pt modelId="{5901416C-3997-4B68-8B55-344422DD4609}" type="pres">
      <dgm:prSet presAssocID="{228E9765-0EEE-4EAA-9670-23FE5E9C1B29}" presName="connector2" presStyleLbl="sibTrans2D1" presStyleIdx="1" presStyleCnt="3"/>
      <dgm:spPr/>
    </dgm:pt>
    <dgm:pt modelId="{4771E156-D5F3-4FF3-9FB2-A8287AB76E39}" type="pres">
      <dgm:prSet presAssocID="{9DE3D221-FC3A-47CC-A86C-31E5E07AFDF5}" presName="connector3" presStyleLbl="sibTrans2D1" presStyleIdx="2" presStyleCnt="3"/>
      <dgm:spPr/>
    </dgm:pt>
  </dgm:ptLst>
  <dgm:cxnLst>
    <dgm:cxn modelId="{CF0F5A0E-76CA-4708-AD8C-9637D874AB48}" type="presOf" srcId="{162712FA-1462-438B-A9A6-D89DA37E652D}" destId="{238E3E01-20E3-4E92-87A2-15B97F7DE5CC}" srcOrd="1" destOrd="0" presId="urn:microsoft.com/office/officeart/2005/8/layout/gear1"/>
    <dgm:cxn modelId="{4164CD24-5959-4BBC-B59A-DAE916122019}" type="presOf" srcId="{228E9765-0EEE-4EAA-9670-23FE5E9C1B29}" destId="{5901416C-3997-4B68-8B55-344422DD4609}" srcOrd="0" destOrd="0" presId="urn:microsoft.com/office/officeart/2005/8/layout/gear1"/>
    <dgm:cxn modelId="{CA452C2B-965F-442C-AF9F-3473CE30F4F4}" type="presOf" srcId="{162712FA-1462-438B-A9A6-D89DA37E652D}" destId="{FD2A79A1-E9FC-4E8A-8D36-0FFA61BDE540}" srcOrd="2" destOrd="0" presId="urn:microsoft.com/office/officeart/2005/8/layout/gear1"/>
    <dgm:cxn modelId="{D198654A-7A4F-4C8D-ACEE-3AFB16FE6AFA}" type="presOf" srcId="{203C10EF-96D0-4F16-B929-4B356790D87B}" destId="{DCA79F2A-2E6D-4340-9232-D2CCC53F0317}" srcOrd="0" destOrd="0" presId="urn:microsoft.com/office/officeart/2005/8/layout/gear1"/>
    <dgm:cxn modelId="{BD088758-771A-45BF-8732-9A67F3204850}" type="presOf" srcId="{6614F2DC-8D45-495A-9A0F-80CF15164A33}" destId="{313BE80E-D256-4313-A2B3-CCBDC1DD48F3}" srcOrd="0" destOrd="0" presId="urn:microsoft.com/office/officeart/2005/8/layout/gear1"/>
    <dgm:cxn modelId="{74738F79-D828-4F53-8D7A-B8FDA2F4C7EE}" type="presOf" srcId="{162712FA-1462-438B-A9A6-D89DA37E652D}" destId="{B0509A94-9582-4DD4-A30F-915E96E3FE8E}" srcOrd="0" destOrd="0" presId="urn:microsoft.com/office/officeart/2005/8/layout/gear1"/>
    <dgm:cxn modelId="{10B0F179-AC99-47C1-B952-1B3A536ADB4F}" type="presOf" srcId="{9DE3D221-FC3A-47CC-A86C-31E5E07AFDF5}" destId="{4771E156-D5F3-4FF3-9FB2-A8287AB76E39}" srcOrd="0" destOrd="0" presId="urn:microsoft.com/office/officeart/2005/8/layout/gear1"/>
    <dgm:cxn modelId="{DFB5787D-4602-48FF-880B-3039F3F8C162}" type="presOf" srcId="{6614F2DC-8D45-495A-9A0F-80CF15164A33}" destId="{6A4F5F87-8301-4C68-8347-82E25C6B9DFC}" srcOrd="1" destOrd="0" presId="urn:microsoft.com/office/officeart/2005/8/layout/gear1"/>
    <dgm:cxn modelId="{E990638A-065E-4D67-80E3-739ABAC6BB32}" type="presOf" srcId="{C4D57504-B8A6-4817-8CF7-3312E6EA33D1}" destId="{26C6EFAF-ABFD-4E63-8A8E-FFC72C6246CD}" srcOrd="2" destOrd="0" presId="urn:microsoft.com/office/officeart/2005/8/layout/gear1"/>
    <dgm:cxn modelId="{3E28F78E-750D-4B66-BD76-F8D9376B60F2}" type="presOf" srcId="{C4D57504-B8A6-4817-8CF7-3312E6EA33D1}" destId="{4100E365-B457-4DE6-84AA-B52870A42FDA}" srcOrd="3" destOrd="0" presId="urn:microsoft.com/office/officeart/2005/8/layout/gear1"/>
    <dgm:cxn modelId="{A16C19B3-6A99-45B0-BCAE-277493BC5FFB}" srcId="{203C10EF-96D0-4F16-B929-4B356790D87B}" destId="{6614F2DC-8D45-495A-9A0F-80CF15164A33}" srcOrd="0" destOrd="0" parTransId="{B46E5BDF-5677-4BF7-92D8-E4002549CEF1}" sibTransId="{189000B3-600B-4C15-9C32-31B7790D9B2D}"/>
    <dgm:cxn modelId="{7B0EA8B7-3B1E-4971-B986-33EC81850337}" srcId="{203C10EF-96D0-4F16-B929-4B356790D87B}" destId="{162712FA-1462-438B-A9A6-D89DA37E652D}" srcOrd="1" destOrd="0" parTransId="{1A84A8CD-6088-4322-A283-770D0502BE80}" sibTransId="{228E9765-0EEE-4EAA-9670-23FE5E9C1B29}"/>
    <dgm:cxn modelId="{0D17B5C8-EA8A-4048-9E69-B9835B0B56CB}" srcId="{203C10EF-96D0-4F16-B929-4B356790D87B}" destId="{C4D57504-B8A6-4817-8CF7-3312E6EA33D1}" srcOrd="2" destOrd="0" parTransId="{1160B6EC-8787-4C81-8D84-1D0AE9C7EA70}" sibTransId="{9DE3D221-FC3A-47CC-A86C-31E5E07AFDF5}"/>
    <dgm:cxn modelId="{4AC558D6-C20A-4370-8282-E691D5A57FF7}" type="presOf" srcId="{6614F2DC-8D45-495A-9A0F-80CF15164A33}" destId="{64A31EB7-807F-452B-9F77-2FBD09075E33}" srcOrd="2" destOrd="0" presId="urn:microsoft.com/office/officeart/2005/8/layout/gear1"/>
    <dgm:cxn modelId="{3683C8D8-5585-47BD-93EF-29024CFD9828}" type="presOf" srcId="{C4D57504-B8A6-4817-8CF7-3312E6EA33D1}" destId="{38B6EEAC-9A0B-42D8-B37A-89C45F03B13D}" srcOrd="1" destOrd="0" presId="urn:microsoft.com/office/officeart/2005/8/layout/gear1"/>
    <dgm:cxn modelId="{971A7CDD-994B-409B-A176-C1FEA5F43935}" type="presOf" srcId="{189000B3-600B-4C15-9C32-31B7790D9B2D}" destId="{BD3746D9-657C-4F19-92A2-90A317ABCAD2}" srcOrd="0" destOrd="0" presId="urn:microsoft.com/office/officeart/2005/8/layout/gear1"/>
    <dgm:cxn modelId="{810035E1-F59E-4D95-ABE9-775FAF9242B6}" type="presOf" srcId="{C4D57504-B8A6-4817-8CF7-3312E6EA33D1}" destId="{BF477A3A-18A2-4E64-A2EF-C8DE45DA138B}" srcOrd="0" destOrd="0" presId="urn:microsoft.com/office/officeart/2005/8/layout/gear1"/>
    <dgm:cxn modelId="{C984B15B-6DF7-41B1-A7B3-28E6DA7FE686}" type="presParOf" srcId="{DCA79F2A-2E6D-4340-9232-D2CCC53F0317}" destId="{313BE80E-D256-4313-A2B3-CCBDC1DD48F3}" srcOrd="0" destOrd="0" presId="urn:microsoft.com/office/officeart/2005/8/layout/gear1"/>
    <dgm:cxn modelId="{D05FEB20-9481-45C9-BA57-089ED6CBDCAC}" type="presParOf" srcId="{DCA79F2A-2E6D-4340-9232-D2CCC53F0317}" destId="{6A4F5F87-8301-4C68-8347-82E25C6B9DFC}" srcOrd="1" destOrd="0" presId="urn:microsoft.com/office/officeart/2005/8/layout/gear1"/>
    <dgm:cxn modelId="{24A21675-CB51-4F26-BAA0-5C0F7BC0B073}" type="presParOf" srcId="{DCA79F2A-2E6D-4340-9232-D2CCC53F0317}" destId="{64A31EB7-807F-452B-9F77-2FBD09075E33}" srcOrd="2" destOrd="0" presId="urn:microsoft.com/office/officeart/2005/8/layout/gear1"/>
    <dgm:cxn modelId="{3E74FD39-D74F-4F9F-92A0-C68D14A0FC37}" type="presParOf" srcId="{DCA79F2A-2E6D-4340-9232-D2CCC53F0317}" destId="{B0509A94-9582-4DD4-A30F-915E96E3FE8E}" srcOrd="3" destOrd="0" presId="urn:microsoft.com/office/officeart/2005/8/layout/gear1"/>
    <dgm:cxn modelId="{40BE180F-D2F4-4E6A-963F-4F8608FAB2AA}" type="presParOf" srcId="{DCA79F2A-2E6D-4340-9232-D2CCC53F0317}" destId="{238E3E01-20E3-4E92-87A2-15B97F7DE5CC}" srcOrd="4" destOrd="0" presId="urn:microsoft.com/office/officeart/2005/8/layout/gear1"/>
    <dgm:cxn modelId="{B5ABCF9C-B114-4E67-86B6-B0FF073DE9C8}" type="presParOf" srcId="{DCA79F2A-2E6D-4340-9232-D2CCC53F0317}" destId="{FD2A79A1-E9FC-4E8A-8D36-0FFA61BDE540}" srcOrd="5" destOrd="0" presId="urn:microsoft.com/office/officeart/2005/8/layout/gear1"/>
    <dgm:cxn modelId="{AE0C7EFE-1CF5-4916-91B3-2120399C0961}" type="presParOf" srcId="{DCA79F2A-2E6D-4340-9232-D2CCC53F0317}" destId="{BF477A3A-18A2-4E64-A2EF-C8DE45DA138B}" srcOrd="6" destOrd="0" presId="urn:microsoft.com/office/officeart/2005/8/layout/gear1"/>
    <dgm:cxn modelId="{87CCA323-70A4-452A-B4B9-99370618C091}" type="presParOf" srcId="{DCA79F2A-2E6D-4340-9232-D2CCC53F0317}" destId="{38B6EEAC-9A0B-42D8-B37A-89C45F03B13D}" srcOrd="7" destOrd="0" presId="urn:microsoft.com/office/officeart/2005/8/layout/gear1"/>
    <dgm:cxn modelId="{79D65CE3-2D24-4EB8-AA31-4925EDFCB577}" type="presParOf" srcId="{DCA79F2A-2E6D-4340-9232-D2CCC53F0317}" destId="{26C6EFAF-ABFD-4E63-8A8E-FFC72C6246CD}" srcOrd="8" destOrd="0" presId="urn:microsoft.com/office/officeart/2005/8/layout/gear1"/>
    <dgm:cxn modelId="{2645A57A-1B5B-43F5-B04C-1BC0CF5D4C80}" type="presParOf" srcId="{DCA79F2A-2E6D-4340-9232-D2CCC53F0317}" destId="{4100E365-B457-4DE6-84AA-B52870A42FDA}" srcOrd="9" destOrd="0" presId="urn:microsoft.com/office/officeart/2005/8/layout/gear1"/>
    <dgm:cxn modelId="{3566E473-EF7B-4B06-ABC7-D6AE4FDF0405}" type="presParOf" srcId="{DCA79F2A-2E6D-4340-9232-D2CCC53F0317}" destId="{BD3746D9-657C-4F19-92A2-90A317ABCAD2}" srcOrd="10" destOrd="0" presId="urn:microsoft.com/office/officeart/2005/8/layout/gear1"/>
    <dgm:cxn modelId="{332D91F1-7EF9-405C-AA60-F4F38A68AB85}" type="presParOf" srcId="{DCA79F2A-2E6D-4340-9232-D2CCC53F0317}" destId="{5901416C-3997-4B68-8B55-344422DD4609}" srcOrd="11" destOrd="0" presId="urn:microsoft.com/office/officeart/2005/8/layout/gear1"/>
    <dgm:cxn modelId="{082836D9-F17E-42A2-B450-9BAC002A04C2}" type="presParOf" srcId="{DCA79F2A-2E6D-4340-9232-D2CCC53F0317}" destId="{4771E156-D5F3-4FF3-9FB2-A8287AB76E39}"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4E110-EDA7-4464-878E-DC838A65FDC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6FA7969-B274-404D-8AEC-1E3C63F7420F}">
      <dgm:prSet/>
      <dgm:spPr/>
      <dgm:t>
        <a:bodyPr/>
        <a:lstStyle/>
        <a:p>
          <a:r>
            <a:rPr lang="ca-ES"/>
            <a:t>La </a:t>
          </a:r>
          <a:r>
            <a:rPr lang="ca-ES" b="1"/>
            <a:t>Llotja de productes de proximitat </a:t>
          </a:r>
          <a:r>
            <a:rPr lang="ca-ES"/>
            <a:t>és una iniciativa que s’origina a partir de les reunions de treball amb les empreses de restauració col·lectiva on es va plasmar la problemàtica de la compra de productes de proximitat pels menjadors de les col·lectivitats . </a:t>
          </a:r>
          <a:endParaRPr lang="en-US"/>
        </a:p>
      </dgm:t>
    </dgm:pt>
    <dgm:pt modelId="{862A9B53-8906-4A32-B4D9-094D7F14FDBE}" type="parTrans" cxnId="{A2EB4E6C-8070-4171-8249-2D059D94AA1D}">
      <dgm:prSet/>
      <dgm:spPr/>
      <dgm:t>
        <a:bodyPr/>
        <a:lstStyle/>
        <a:p>
          <a:endParaRPr lang="en-US"/>
        </a:p>
      </dgm:t>
    </dgm:pt>
    <dgm:pt modelId="{EA223419-F433-499A-AF57-93A59B1C5EFD}" type="sibTrans" cxnId="{A2EB4E6C-8070-4171-8249-2D059D94AA1D}">
      <dgm:prSet/>
      <dgm:spPr/>
      <dgm:t>
        <a:bodyPr/>
        <a:lstStyle/>
        <a:p>
          <a:endParaRPr lang="en-US"/>
        </a:p>
      </dgm:t>
    </dgm:pt>
    <dgm:pt modelId="{E8DEF9F2-695D-45EE-8C7E-F18B296BB1C7}">
      <dgm:prSet/>
      <dgm:spPr/>
      <dgm:t>
        <a:bodyPr/>
        <a:lstStyle/>
        <a:p>
          <a:r>
            <a:rPr lang="ca-ES"/>
            <a:t>El projecte compleix part dels objectius i diverses línies estratègiques del Pla Estratègic d’Alimentació a Catalunya “PEAC” 2021-2026 .</a:t>
          </a:r>
          <a:endParaRPr lang="en-US"/>
        </a:p>
      </dgm:t>
    </dgm:pt>
    <dgm:pt modelId="{86242589-A240-4753-AEC0-9511D51F0AD7}" type="parTrans" cxnId="{C9A9CD37-3413-4B28-B4D8-5BD75BDEE1CA}">
      <dgm:prSet/>
      <dgm:spPr/>
      <dgm:t>
        <a:bodyPr/>
        <a:lstStyle/>
        <a:p>
          <a:endParaRPr lang="en-US"/>
        </a:p>
      </dgm:t>
    </dgm:pt>
    <dgm:pt modelId="{CEFE4A60-21C6-4EBC-AE0C-9C0CF9291BDA}" type="sibTrans" cxnId="{C9A9CD37-3413-4B28-B4D8-5BD75BDEE1CA}">
      <dgm:prSet/>
      <dgm:spPr/>
      <dgm:t>
        <a:bodyPr/>
        <a:lstStyle/>
        <a:p>
          <a:endParaRPr lang="en-US"/>
        </a:p>
      </dgm:t>
    </dgm:pt>
    <dgm:pt modelId="{2FD283E6-242B-4E0D-9005-136291DDDA9A}" type="pres">
      <dgm:prSet presAssocID="{5964E110-EDA7-4464-878E-DC838A65FDCB}" presName="linear" presStyleCnt="0">
        <dgm:presLayoutVars>
          <dgm:animLvl val="lvl"/>
          <dgm:resizeHandles val="exact"/>
        </dgm:presLayoutVars>
      </dgm:prSet>
      <dgm:spPr/>
    </dgm:pt>
    <dgm:pt modelId="{6E6EE848-8B9A-4478-93DC-8CEDC3358761}" type="pres">
      <dgm:prSet presAssocID="{E6FA7969-B274-404D-8AEC-1E3C63F7420F}" presName="parentText" presStyleLbl="node1" presStyleIdx="0" presStyleCnt="2">
        <dgm:presLayoutVars>
          <dgm:chMax val="0"/>
          <dgm:bulletEnabled val="1"/>
        </dgm:presLayoutVars>
      </dgm:prSet>
      <dgm:spPr/>
    </dgm:pt>
    <dgm:pt modelId="{8EBA2805-B864-4B04-AEB9-8833DFFFA3C8}" type="pres">
      <dgm:prSet presAssocID="{EA223419-F433-499A-AF57-93A59B1C5EFD}" presName="spacer" presStyleCnt="0"/>
      <dgm:spPr/>
    </dgm:pt>
    <dgm:pt modelId="{F432C1FC-DFD1-452E-AF37-FCD74335837C}" type="pres">
      <dgm:prSet presAssocID="{E8DEF9F2-695D-45EE-8C7E-F18B296BB1C7}" presName="parentText" presStyleLbl="node1" presStyleIdx="1" presStyleCnt="2">
        <dgm:presLayoutVars>
          <dgm:chMax val="0"/>
          <dgm:bulletEnabled val="1"/>
        </dgm:presLayoutVars>
      </dgm:prSet>
      <dgm:spPr/>
    </dgm:pt>
  </dgm:ptLst>
  <dgm:cxnLst>
    <dgm:cxn modelId="{279F8E0C-C6AC-4623-BDEC-9057D510858C}" type="presOf" srcId="{E6FA7969-B274-404D-8AEC-1E3C63F7420F}" destId="{6E6EE848-8B9A-4478-93DC-8CEDC3358761}" srcOrd="0" destOrd="0" presId="urn:microsoft.com/office/officeart/2005/8/layout/vList2"/>
    <dgm:cxn modelId="{C9A9CD37-3413-4B28-B4D8-5BD75BDEE1CA}" srcId="{5964E110-EDA7-4464-878E-DC838A65FDCB}" destId="{E8DEF9F2-695D-45EE-8C7E-F18B296BB1C7}" srcOrd="1" destOrd="0" parTransId="{86242589-A240-4753-AEC0-9511D51F0AD7}" sibTransId="{CEFE4A60-21C6-4EBC-AE0C-9C0CF9291BDA}"/>
    <dgm:cxn modelId="{12EAD869-44AE-4148-95A0-14FE2E676D27}" type="presOf" srcId="{E8DEF9F2-695D-45EE-8C7E-F18B296BB1C7}" destId="{F432C1FC-DFD1-452E-AF37-FCD74335837C}" srcOrd="0" destOrd="0" presId="urn:microsoft.com/office/officeart/2005/8/layout/vList2"/>
    <dgm:cxn modelId="{A2EB4E6C-8070-4171-8249-2D059D94AA1D}" srcId="{5964E110-EDA7-4464-878E-DC838A65FDCB}" destId="{E6FA7969-B274-404D-8AEC-1E3C63F7420F}" srcOrd="0" destOrd="0" parTransId="{862A9B53-8906-4A32-B4D9-094D7F14FDBE}" sibTransId="{EA223419-F433-499A-AF57-93A59B1C5EFD}"/>
    <dgm:cxn modelId="{144F72D9-7AA2-4E12-9CF8-B5C9434D5856}" type="presOf" srcId="{5964E110-EDA7-4464-878E-DC838A65FDCB}" destId="{2FD283E6-242B-4E0D-9005-136291DDDA9A}" srcOrd="0" destOrd="0" presId="urn:microsoft.com/office/officeart/2005/8/layout/vList2"/>
    <dgm:cxn modelId="{681478F5-EB33-47D2-9342-3BE46B720B23}" type="presParOf" srcId="{2FD283E6-242B-4E0D-9005-136291DDDA9A}" destId="{6E6EE848-8B9A-4478-93DC-8CEDC3358761}" srcOrd="0" destOrd="0" presId="urn:microsoft.com/office/officeart/2005/8/layout/vList2"/>
    <dgm:cxn modelId="{C97907F6-57BB-4B1A-91DB-1D067458C14F}" type="presParOf" srcId="{2FD283E6-242B-4E0D-9005-136291DDDA9A}" destId="{8EBA2805-B864-4B04-AEB9-8833DFFFA3C8}" srcOrd="1" destOrd="0" presId="urn:microsoft.com/office/officeart/2005/8/layout/vList2"/>
    <dgm:cxn modelId="{C119CC89-4EA7-4BD7-92CD-AB8926D3EBDD}" type="presParOf" srcId="{2FD283E6-242B-4E0D-9005-136291DDDA9A}" destId="{F432C1FC-DFD1-452E-AF37-FCD74335837C}"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897238-38C3-427F-AE5E-5A04C5ABBDAA}" type="doc">
      <dgm:prSet loTypeId="urn:microsoft.com/office/officeart/2005/8/layout/equation1" loCatId="relationship" qsTypeId="urn:microsoft.com/office/officeart/2005/8/quickstyle/simple5" qsCatId="simple" csTypeId="urn:microsoft.com/office/officeart/2005/8/colors/colorful4" csCatId="colorful" phldr="1"/>
      <dgm:spPr/>
      <dgm:t>
        <a:bodyPr/>
        <a:lstStyle/>
        <a:p>
          <a:endParaRPr lang="ca-ES"/>
        </a:p>
      </dgm:t>
    </dgm:pt>
    <dgm:pt modelId="{E112CE97-B1A3-40C2-9010-40B65FE403B5}">
      <dgm:prSet phldrT="[Text]" custT="1"/>
      <dgm:spPr/>
      <dgm:t>
        <a:bodyPr/>
        <a:lstStyle/>
        <a:p>
          <a:pPr algn="ctr"/>
          <a:r>
            <a:rPr lang="es-ES" sz="1800" b="1" dirty="0"/>
            <a:t>Base de </a:t>
          </a:r>
          <a:r>
            <a:rPr lang="es-ES" sz="1800" b="1" dirty="0" err="1"/>
            <a:t>dades</a:t>
          </a:r>
          <a:endParaRPr lang="ca-ES" sz="1800" b="1" dirty="0"/>
        </a:p>
      </dgm:t>
    </dgm:pt>
    <dgm:pt modelId="{939EE035-BFBA-4EEB-9988-AE8C07611660}" type="parTrans" cxnId="{820F1BEA-E885-42B8-8527-5BE30EFF6BB0}">
      <dgm:prSet/>
      <dgm:spPr/>
      <dgm:t>
        <a:bodyPr/>
        <a:lstStyle/>
        <a:p>
          <a:endParaRPr lang="ca-ES"/>
        </a:p>
      </dgm:t>
    </dgm:pt>
    <dgm:pt modelId="{EA5EB7A5-7029-4712-BE30-6C0E38AB4630}" type="sibTrans" cxnId="{820F1BEA-E885-42B8-8527-5BE30EFF6BB0}">
      <dgm:prSet/>
      <dgm:spPr>
        <a:solidFill>
          <a:schemeClr val="accent3">
            <a:lumMod val="75000"/>
          </a:schemeClr>
        </a:solidFill>
      </dgm:spPr>
      <dgm:t>
        <a:bodyPr/>
        <a:lstStyle/>
        <a:p>
          <a:endParaRPr lang="ca-ES"/>
        </a:p>
      </dgm:t>
    </dgm:pt>
    <dgm:pt modelId="{865AEC6D-C770-4A9C-ABD2-B68661CFAE23}">
      <dgm:prSet phldrT="[Text]" custT="1"/>
      <dgm:spPr/>
      <dgm:t>
        <a:bodyPr/>
        <a:lstStyle/>
        <a:p>
          <a:pPr algn="ctr"/>
          <a:r>
            <a:rPr lang="es-ES" sz="1400" b="1" dirty="0" err="1">
              <a:solidFill>
                <a:schemeClr val="tx1"/>
              </a:solidFill>
            </a:rPr>
            <a:t>Enquesta</a:t>
          </a:r>
          <a:r>
            <a:rPr lang="es-ES" sz="1400" dirty="0"/>
            <a:t> </a:t>
          </a:r>
          <a:r>
            <a:rPr lang="es-ES" sz="1400" dirty="0" err="1"/>
            <a:t>als</a:t>
          </a:r>
          <a:r>
            <a:rPr lang="es-ES" sz="1400" dirty="0"/>
            <a:t> </a:t>
          </a:r>
          <a:r>
            <a:rPr lang="es-ES" sz="1400" dirty="0" err="1"/>
            <a:t>productors</a:t>
          </a:r>
          <a:endParaRPr lang="ca-ES" sz="1400" dirty="0"/>
        </a:p>
      </dgm:t>
    </dgm:pt>
    <dgm:pt modelId="{175E9C0C-7372-41F6-A4C6-B269442C6A93}" type="parTrans" cxnId="{D08ECD42-42FA-4944-97CF-4752342486B5}">
      <dgm:prSet/>
      <dgm:spPr/>
      <dgm:t>
        <a:bodyPr/>
        <a:lstStyle/>
        <a:p>
          <a:endParaRPr lang="ca-ES"/>
        </a:p>
      </dgm:t>
    </dgm:pt>
    <dgm:pt modelId="{46FC3C5C-3D3D-46A5-9240-8E9F1EE8F05D}" type="sibTrans" cxnId="{D08ECD42-42FA-4944-97CF-4752342486B5}">
      <dgm:prSet/>
      <dgm:spPr/>
      <dgm:t>
        <a:bodyPr/>
        <a:lstStyle/>
        <a:p>
          <a:endParaRPr lang="ca-ES"/>
        </a:p>
      </dgm:t>
    </dgm:pt>
    <dgm:pt modelId="{C54CCA9C-DF77-45AF-8734-2287BD5B07E3}">
      <dgm:prSet phldrT="[Text]" custT="1"/>
      <dgm:spPr/>
      <dgm:t>
        <a:bodyPr/>
        <a:lstStyle/>
        <a:p>
          <a:pPr algn="ctr"/>
          <a:r>
            <a:rPr lang="es-ES" sz="1400" b="1" dirty="0" err="1">
              <a:solidFill>
                <a:schemeClr val="tx1"/>
              </a:solidFill>
            </a:rPr>
            <a:t>Enquesta</a:t>
          </a:r>
          <a:r>
            <a:rPr lang="es-ES" sz="1400" dirty="0"/>
            <a:t> a les </a:t>
          </a:r>
          <a:r>
            <a:rPr lang="es-ES" sz="1400" dirty="0" err="1"/>
            <a:t>empreses</a:t>
          </a:r>
          <a:r>
            <a:rPr lang="es-ES" sz="1400" dirty="0"/>
            <a:t> de restauración </a:t>
          </a:r>
          <a:r>
            <a:rPr lang="es-ES" sz="1400" dirty="0" err="1"/>
            <a:t>col·lectiva</a:t>
          </a:r>
          <a:endParaRPr lang="ca-ES" sz="1400" dirty="0"/>
        </a:p>
      </dgm:t>
    </dgm:pt>
    <dgm:pt modelId="{7373AC60-F054-44B5-8A47-901BD2C8F7AF}" type="parTrans" cxnId="{A7C8B98F-08DB-47E0-B227-AF612FF38839}">
      <dgm:prSet/>
      <dgm:spPr/>
      <dgm:t>
        <a:bodyPr/>
        <a:lstStyle/>
        <a:p>
          <a:endParaRPr lang="ca-ES"/>
        </a:p>
      </dgm:t>
    </dgm:pt>
    <dgm:pt modelId="{F1924479-BFD0-41EF-810C-EBE48E3A5516}" type="sibTrans" cxnId="{A7C8B98F-08DB-47E0-B227-AF612FF38839}">
      <dgm:prSet/>
      <dgm:spPr/>
      <dgm:t>
        <a:bodyPr/>
        <a:lstStyle/>
        <a:p>
          <a:endParaRPr lang="ca-ES"/>
        </a:p>
      </dgm:t>
    </dgm:pt>
    <dgm:pt modelId="{28A196B7-4B01-4B9B-A8E5-75B1AF5CDDF0}">
      <dgm:prSet phldrT="[Text]" custT="1"/>
      <dgm:spPr/>
      <dgm:t>
        <a:bodyPr/>
        <a:lstStyle/>
        <a:p>
          <a:pPr algn="ctr"/>
          <a:r>
            <a:rPr lang="es-ES" sz="1400" b="1" dirty="0">
              <a:solidFill>
                <a:schemeClr val="tx1"/>
              </a:solidFill>
            </a:rPr>
            <a:t>Mapa</a:t>
          </a:r>
          <a:r>
            <a:rPr lang="es-ES" sz="1400" dirty="0"/>
            <a:t> </a:t>
          </a:r>
          <a:r>
            <a:rPr lang="es-ES" sz="1400" dirty="0" err="1"/>
            <a:t>dels</a:t>
          </a:r>
          <a:r>
            <a:rPr lang="es-ES" sz="1400" dirty="0"/>
            <a:t> centres </a:t>
          </a:r>
          <a:r>
            <a:rPr lang="es-ES" sz="1400" dirty="0" err="1"/>
            <a:t>educatius</a:t>
          </a:r>
          <a:r>
            <a:rPr lang="es-ES" sz="1400" dirty="0"/>
            <a:t> i </a:t>
          </a:r>
          <a:r>
            <a:rPr lang="es-ES" sz="1400" dirty="0" err="1"/>
            <a:t>productors</a:t>
          </a:r>
          <a:endParaRPr lang="ca-ES" sz="1400" dirty="0"/>
        </a:p>
      </dgm:t>
    </dgm:pt>
    <dgm:pt modelId="{C744D51F-132D-4C86-9FDB-EC42BF2C3698}" type="parTrans" cxnId="{89A3A2FB-EE0E-46FE-BFC7-CDEEF8459071}">
      <dgm:prSet/>
      <dgm:spPr/>
      <dgm:t>
        <a:bodyPr/>
        <a:lstStyle/>
        <a:p>
          <a:endParaRPr lang="ca-ES"/>
        </a:p>
      </dgm:t>
    </dgm:pt>
    <dgm:pt modelId="{745B2860-B8A7-454F-8159-CE3139F12EBF}" type="sibTrans" cxnId="{89A3A2FB-EE0E-46FE-BFC7-CDEEF8459071}">
      <dgm:prSet/>
      <dgm:spPr/>
      <dgm:t>
        <a:bodyPr/>
        <a:lstStyle/>
        <a:p>
          <a:endParaRPr lang="ca-ES"/>
        </a:p>
      </dgm:t>
    </dgm:pt>
    <dgm:pt modelId="{C0C76F55-EFF4-4E9D-A0A7-C13849814042}">
      <dgm:prSet phldrT="[Text]" custT="1"/>
      <dgm:spPr/>
      <dgm:t>
        <a:bodyPr/>
        <a:lstStyle/>
        <a:p>
          <a:pPr algn="ctr"/>
          <a:r>
            <a:rPr lang="es-ES" sz="1800" b="1" dirty="0"/>
            <a:t>Geolocalització</a:t>
          </a:r>
          <a:endParaRPr lang="ca-ES" sz="1800" b="1" dirty="0"/>
        </a:p>
      </dgm:t>
    </dgm:pt>
    <dgm:pt modelId="{D34F86A4-3945-4BE1-BC85-B65686E937A0}" type="parTrans" cxnId="{BFB011E2-DD4D-4B10-ABDE-4CAC39536955}">
      <dgm:prSet/>
      <dgm:spPr/>
      <dgm:t>
        <a:bodyPr/>
        <a:lstStyle/>
        <a:p>
          <a:endParaRPr lang="ca-ES"/>
        </a:p>
      </dgm:t>
    </dgm:pt>
    <dgm:pt modelId="{576AE197-3BB8-4950-A116-AB8CBA06DF56}" type="sibTrans" cxnId="{BFB011E2-DD4D-4B10-ABDE-4CAC39536955}">
      <dgm:prSet/>
      <dgm:spPr/>
      <dgm:t>
        <a:bodyPr/>
        <a:lstStyle/>
        <a:p>
          <a:endParaRPr lang="ca-ES"/>
        </a:p>
      </dgm:t>
    </dgm:pt>
    <dgm:pt modelId="{A52E3177-5094-4193-A9C9-71F60DF7EB19}">
      <dgm:prSet phldrT="[Text]" custT="1"/>
      <dgm:spPr/>
      <dgm:t>
        <a:bodyPr/>
        <a:lstStyle/>
        <a:p>
          <a:pPr algn="ctr"/>
          <a:endParaRPr lang="ca-ES" sz="1400" dirty="0"/>
        </a:p>
      </dgm:t>
    </dgm:pt>
    <dgm:pt modelId="{34BE95C1-F54F-4947-B0FC-AE4E9FC5EEC4}" type="parTrans" cxnId="{ECED2BE0-FB66-40B0-83A0-96192C58FCC1}">
      <dgm:prSet/>
      <dgm:spPr/>
      <dgm:t>
        <a:bodyPr/>
        <a:lstStyle/>
        <a:p>
          <a:endParaRPr lang="ca-ES"/>
        </a:p>
      </dgm:t>
    </dgm:pt>
    <dgm:pt modelId="{8A9B04B2-E04E-46D5-93E1-205C104CA3F3}" type="sibTrans" cxnId="{ECED2BE0-FB66-40B0-83A0-96192C58FCC1}">
      <dgm:prSet/>
      <dgm:spPr/>
      <dgm:t>
        <a:bodyPr/>
        <a:lstStyle/>
        <a:p>
          <a:endParaRPr lang="ca-ES"/>
        </a:p>
      </dgm:t>
    </dgm:pt>
    <dgm:pt modelId="{9784A1F7-AA20-47B0-B80A-8817A0F0E9F1}">
      <dgm:prSet phldrT="[Text]"/>
      <dgm:spPr/>
      <dgm:t>
        <a:bodyPr/>
        <a:lstStyle/>
        <a:p>
          <a:pPr algn="ctr"/>
          <a:r>
            <a:rPr lang="es-ES" b="1" dirty="0" err="1">
              <a:solidFill>
                <a:schemeClr val="tx1"/>
              </a:solidFill>
            </a:rPr>
            <a:t>Volum</a:t>
          </a:r>
          <a:r>
            <a:rPr lang="es-ES" dirty="0"/>
            <a:t> de </a:t>
          </a:r>
          <a:r>
            <a:rPr lang="es-ES" dirty="0" err="1"/>
            <a:t>producció</a:t>
          </a:r>
          <a:r>
            <a:rPr lang="es-ES" dirty="0"/>
            <a:t> i </a:t>
          </a:r>
          <a:r>
            <a:rPr lang="es-ES" dirty="0" err="1"/>
            <a:t>consum</a:t>
          </a:r>
          <a:r>
            <a:rPr lang="es-ES" dirty="0"/>
            <a:t> de </a:t>
          </a:r>
          <a:r>
            <a:rPr lang="es-ES" dirty="0" err="1"/>
            <a:t>productes</a:t>
          </a:r>
          <a:r>
            <a:rPr lang="es-ES" dirty="0"/>
            <a:t> de </a:t>
          </a:r>
          <a:r>
            <a:rPr lang="es-ES" dirty="0" err="1"/>
            <a:t>proximitat</a:t>
          </a:r>
          <a:r>
            <a:rPr lang="es-ES" dirty="0"/>
            <a:t> </a:t>
          </a:r>
          <a:r>
            <a:rPr lang="es-ES" dirty="0" err="1"/>
            <a:t>dels</a:t>
          </a:r>
          <a:r>
            <a:rPr lang="es-ES" dirty="0"/>
            <a:t> centres </a:t>
          </a:r>
          <a:r>
            <a:rPr lang="es-ES" dirty="0" err="1"/>
            <a:t>escolars</a:t>
          </a:r>
          <a:r>
            <a:rPr lang="es-ES" dirty="0"/>
            <a:t> </a:t>
          </a:r>
          <a:r>
            <a:rPr lang="es-ES" dirty="0" err="1"/>
            <a:t>catalans</a:t>
          </a:r>
          <a:endParaRPr lang="ca-ES" dirty="0"/>
        </a:p>
      </dgm:t>
    </dgm:pt>
    <dgm:pt modelId="{F03D6C38-0A54-4DD0-BC93-251BEA3BF1AA}" type="parTrans" cxnId="{F874522C-6B93-4034-B4BC-5D23E35AD2E8}">
      <dgm:prSet/>
      <dgm:spPr/>
      <dgm:t>
        <a:bodyPr/>
        <a:lstStyle/>
        <a:p>
          <a:endParaRPr lang="ca-ES"/>
        </a:p>
      </dgm:t>
    </dgm:pt>
    <dgm:pt modelId="{84E48B2E-6F26-4043-BC72-9ABCD40422A1}" type="sibTrans" cxnId="{F874522C-6B93-4034-B4BC-5D23E35AD2E8}">
      <dgm:prSet/>
      <dgm:spPr/>
      <dgm:t>
        <a:bodyPr/>
        <a:lstStyle/>
        <a:p>
          <a:endParaRPr lang="ca-ES"/>
        </a:p>
      </dgm:t>
    </dgm:pt>
    <dgm:pt modelId="{91930F45-8465-495D-BF5E-7CB753AC197E}" type="pres">
      <dgm:prSet presAssocID="{47897238-38C3-427F-AE5E-5A04C5ABBDAA}" presName="linearFlow" presStyleCnt="0">
        <dgm:presLayoutVars>
          <dgm:dir/>
          <dgm:resizeHandles val="exact"/>
        </dgm:presLayoutVars>
      </dgm:prSet>
      <dgm:spPr/>
    </dgm:pt>
    <dgm:pt modelId="{9C732D3A-ACA4-4ED0-AD72-B6D67B65C242}" type="pres">
      <dgm:prSet presAssocID="{E112CE97-B1A3-40C2-9010-40B65FE403B5}" presName="node" presStyleLbl="node1" presStyleIdx="0" presStyleCnt="3">
        <dgm:presLayoutVars>
          <dgm:bulletEnabled val="1"/>
        </dgm:presLayoutVars>
      </dgm:prSet>
      <dgm:spPr/>
    </dgm:pt>
    <dgm:pt modelId="{AC75C592-D9A3-42DF-B3D2-049495DE02E5}" type="pres">
      <dgm:prSet presAssocID="{EA5EB7A5-7029-4712-BE30-6C0E38AB4630}" presName="spacerL" presStyleCnt="0"/>
      <dgm:spPr/>
    </dgm:pt>
    <dgm:pt modelId="{FA92830F-84A4-4678-98AF-C787918C2BE3}" type="pres">
      <dgm:prSet presAssocID="{EA5EB7A5-7029-4712-BE30-6C0E38AB4630}" presName="sibTrans" presStyleLbl="sibTrans2D1" presStyleIdx="0" presStyleCnt="2"/>
      <dgm:spPr/>
    </dgm:pt>
    <dgm:pt modelId="{9C80F6CD-7631-43E8-8638-A45A4B393873}" type="pres">
      <dgm:prSet presAssocID="{EA5EB7A5-7029-4712-BE30-6C0E38AB4630}" presName="spacerR" presStyleCnt="0"/>
      <dgm:spPr/>
    </dgm:pt>
    <dgm:pt modelId="{FFEC8372-1BFE-4259-8017-C4D5C003C340}" type="pres">
      <dgm:prSet presAssocID="{C0C76F55-EFF4-4E9D-A0A7-C13849814042}" presName="node" presStyleLbl="node1" presStyleIdx="1" presStyleCnt="3">
        <dgm:presLayoutVars>
          <dgm:bulletEnabled val="1"/>
        </dgm:presLayoutVars>
      </dgm:prSet>
      <dgm:spPr/>
    </dgm:pt>
    <dgm:pt modelId="{3D98B43D-AE92-462B-9250-4345E09F61B5}" type="pres">
      <dgm:prSet presAssocID="{576AE197-3BB8-4950-A116-AB8CBA06DF56}" presName="spacerL" presStyleCnt="0"/>
      <dgm:spPr/>
    </dgm:pt>
    <dgm:pt modelId="{50B7BD1F-82D7-4EF8-8FD3-563F1B5816E3}" type="pres">
      <dgm:prSet presAssocID="{576AE197-3BB8-4950-A116-AB8CBA06DF56}" presName="sibTrans" presStyleLbl="sibTrans2D1" presStyleIdx="1" presStyleCnt="2"/>
      <dgm:spPr/>
    </dgm:pt>
    <dgm:pt modelId="{3D18C161-6FBF-46DD-9CF4-EC08DC8250AD}" type="pres">
      <dgm:prSet presAssocID="{576AE197-3BB8-4950-A116-AB8CBA06DF56}" presName="spacerR" presStyleCnt="0"/>
      <dgm:spPr/>
    </dgm:pt>
    <dgm:pt modelId="{0E7E8D3F-7F77-4106-85B0-CC85AD3069E2}" type="pres">
      <dgm:prSet presAssocID="{9784A1F7-AA20-47B0-B80A-8817A0F0E9F1}" presName="node" presStyleLbl="node1" presStyleIdx="2" presStyleCnt="3">
        <dgm:presLayoutVars>
          <dgm:bulletEnabled val="1"/>
        </dgm:presLayoutVars>
      </dgm:prSet>
      <dgm:spPr/>
    </dgm:pt>
  </dgm:ptLst>
  <dgm:cxnLst>
    <dgm:cxn modelId="{88871F1D-C6C4-474D-A817-6C5C6CFC50A2}" type="presOf" srcId="{A52E3177-5094-4193-A9C9-71F60DF7EB19}" destId="{9C732D3A-ACA4-4ED0-AD72-B6D67B65C242}" srcOrd="0" destOrd="2" presId="urn:microsoft.com/office/officeart/2005/8/layout/equation1"/>
    <dgm:cxn modelId="{8651A51F-FFAB-4F26-8C69-7DCE3DC127E1}" type="presOf" srcId="{28A196B7-4B01-4B9B-A8E5-75B1AF5CDDF0}" destId="{FFEC8372-1BFE-4259-8017-C4D5C003C340}" srcOrd="0" destOrd="1" presId="urn:microsoft.com/office/officeart/2005/8/layout/equation1"/>
    <dgm:cxn modelId="{8E69F623-F71E-4863-865C-E93153DD106C}" type="presOf" srcId="{865AEC6D-C770-4A9C-ABD2-B68661CFAE23}" destId="{9C732D3A-ACA4-4ED0-AD72-B6D67B65C242}" srcOrd="0" destOrd="1" presId="urn:microsoft.com/office/officeart/2005/8/layout/equation1"/>
    <dgm:cxn modelId="{F874522C-6B93-4034-B4BC-5D23E35AD2E8}" srcId="{47897238-38C3-427F-AE5E-5A04C5ABBDAA}" destId="{9784A1F7-AA20-47B0-B80A-8817A0F0E9F1}" srcOrd="2" destOrd="0" parTransId="{F03D6C38-0A54-4DD0-BC93-251BEA3BF1AA}" sibTransId="{84E48B2E-6F26-4043-BC72-9ABCD40422A1}"/>
    <dgm:cxn modelId="{695C6A2D-311D-475A-BFA3-8584E27FBFED}" type="presOf" srcId="{C0C76F55-EFF4-4E9D-A0A7-C13849814042}" destId="{FFEC8372-1BFE-4259-8017-C4D5C003C340}" srcOrd="0" destOrd="0" presId="urn:microsoft.com/office/officeart/2005/8/layout/equation1"/>
    <dgm:cxn modelId="{D08ECD42-42FA-4944-97CF-4752342486B5}" srcId="{E112CE97-B1A3-40C2-9010-40B65FE403B5}" destId="{865AEC6D-C770-4A9C-ABD2-B68661CFAE23}" srcOrd="0" destOrd="0" parTransId="{175E9C0C-7372-41F6-A4C6-B269442C6A93}" sibTransId="{46FC3C5C-3D3D-46A5-9240-8E9F1EE8F05D}"/>
    <dgm:cxn modelId="{C452CF43-35C1-4FF6-BDE1-2A92709F8A58}" type="presOf" srcId="{47897238-38C3-427F-AE5E-5A04C5ABBDAA}" destId="{91930F45-8465-495D-BF5E-7CB753AC197E}" srcOrd="0" destOrd="0" presId="urn:microsoft.com/office/officeart/2005/8/layout/equation1"/>
    <dgm:cxn modelId="{C477B275-AA78-4AFF-82A0-CCE718D7A5FE}" type="presOf" srcId="{C54CCA9C-DF77-45AF-8734-2287BD5B07E3}" destId="{9C732D3A-ACA4-4ED0-AD72-B6D67B65C242}" srcOrd="0" destOrd="3" presId="urn:microsoft.com/office/officeart/2005/8/layout/equation1"/>
    <dgm:cxn modelId="{B21F968C-52A2-406D-AC67-524D5236003F}" type="presOf" srcId="{EA5EB7A5-7029-4712-BE30-6C0E38AB4630}" destId="{FA92830F-84A4-4678-98AF-C787918C2BE3}" srcOrd="0" destOrd="0" presId="urn:microsoft.com/office/officeart/2005/8/layout/equation1"/>
    <dgm:cxn modelId="{A7C8B98F-08DB-47E0-B227-AF612FF38839}" srcId="{E112CE97-B1A3-40C2-9010-40B65FE403B5}" destId="{C54CCA9C-DF77-45AF-8734-2287BD5B07E3}" srcOrd="2" destOrd="0" parTransId="{7373AC60-F054-44B5-8A47-901BD2C8F7AF}" sibTransId="{F1924479-BFD0-41EF-810C-EBE48E3A5516}"/>
    <dgm:cxn modelId="{B5A5C9BF-F8FA-4ADA-890E-530AAA245D66}" type="presOf" srcId="{576AE197-3BB8-4950-A116-AB8CBA06DF56}" destId="{50B7BD1F-82D7-4EF8-8FD3-563F1B5816E3}" srcOrd="0" destOrd="0" presId="urn:microsoft.com/office/officeart/2005/8/layout/equation1"/>
    <dgm:cxn modelId="{FE6416C5-AA86-404C-A047-7049ECA04B6F}" type="presOf" srcId="{9784A1F7-AA20-47B0-B80A-8817A0F0E9F1}" destId="{0E7E8D3F-7F77-4106-85B0-CC85AD3069E2}" srcOrd="0" destOrd="0" presId="urn:microsoft.com/office/officeart/2005/8/layout/equation1"/>
    <dgm:cxn modelId="{ECED2BE0-FB66-40B0-83A0-96192C58FCC1}" srcId="{E112CE97-B1A3-40C2-9010-40B65FE403B5}" destId="{A52E3177-5094-4193-A9C9-71F60DF7EB19}" srcOrd="1" destOrd="0" parTransId="{34BE95C1-F54F-4947-B0FC-AE4E9FC5EEC4}" sibTransId="{8A9B04B2-E04E-46D5-93E1-205C104CA3F3}"/>
    <dgm:cxn modelId="{BFB011E2-DD4D-4B10-ABDE-4CAC39536955}" srcId="{47897238-38C3-427F-AE5E-5A04C5ABBDAA}" destId="{C0C76F55-EFF4-4E9D-A0A7-C13849814042}" srcOrd="1" destOrd="0" parTransId="{D34F86A4-3945-4BE1-BC85-B65686E937A0}" sibTransId="{576AE197-3BB8-4950-A116-AB8CBA06DF56}"/>
    <dgm:cxn modelId="{820F1BEA-E885-42B8-8527-5BE30EFF6BB0}" srcId="{47897238-38C3-427F-AE5E-5A04C5ABBDAA}" destId="{E112CE97-B1A3-40C2-9010-40B65FE403B5}" srcOrd="0" destOrd="0" parTransId="{939EE035-BFBA-4EEB-9988-AE8C07611660}" sibTransId="{EA5EB7A5-7029-4712-BE30-6C0E38AB4630}"/>
    <dgm:cxn modelId="{4D7BA8EB-5FBF-48A5-A65F-68EBC5AC2F8A}" type="presOf" srcId="{E112CE97-B1A3-40C2-9010-40B65FE403B5}" destId="{9C732D3A-ACA4-4ED0-AD72-B6D67B65C242}" srcOrd="0" destOrd="0" presId="urn:microsoft.com/office/officeart/2005/8/layout/equation1"/>
    <dgm:cxn modelId="{89A3A2FB-EE0E-46FE-BFC7-CDEEF8459071}" srcId="{C0C76F55-EFF4-4E9D-A0A7-C13849814042}" destId="{28A196B7-4B01-4B9B-A8E5-75B1AF5CDDF0}" srcOrd="0" destOrd="0" parTransId="{C744D51F-132D-4C86-9FDB-EC42BF2C3698}" sibTransId="{745B2860-B8A7-454F-8159-CE3139F12EBF}"/>
    <dgm:cxn modelId="{37960E78-58CB-48C8-B041-FB55C238A176}" type="presParOf" srcId="{91930F45-8465-495D-BF5E-7CB753AC197E}" destId="{9C732D3A-ACA4-4ED0-AD72-B6D67B65C242}" srcOrd="0" destOrd="0" presId="urn:microsoft.com/office/officeart/2005/8/layout/equation1"/>
    <dgm:cxn modelId="{8471DEB6-CC84-44EB-B3DA-3806BD8B6B01}" type="presParOf" srcId="{91930F45-8465-495D-BF5E-7CB753AC197E}" destId="{AC75C592-D9A3-42DF-B3D2-049495DE02E5}" srcOrd="1" destOrd="0" presId="urn:microsoft.com/office/officeart/2005/8/layout/equation1"/>
    <dgm:cxn modelId="{0EACBE35-3FEC-4F88-B182-7CF27F43DAFB}" type="presParOf" srcId="{91930F45-8465-495D-BF5E-7CB753AC197E}" destId="{FA92830F-84A4-4678-98AF-C787918C2BE3}" srcOrd="2" destOrd="0" presId="urn:microsoft.com/office/officeart/2005/8/layout/equation1"/>
    <dgm:cxn modelId="{4ABD8A02-E9BA-40AB-A4CF-C54B8D514F0B}" type="presParOf" srcId="{91930F45-8465-495D-BF5E-7CB753AC197E}" destId="{9C80F6CD-7631-43E8-8638-A45A4B393873}" srcOrd="3" destOrd="0" presId="urn:microsoft.com/office/officeart/2005/8/layout/equation1"/>
    <dgm:cxn modelId="{0E42CCB4-E4AE-48B0-9780-960A62A6A368}" type="presParOf" srcId="{91930F45-8465-495D-BF5E-7CB753AC197E}" destId="{FFEC8372-1BFE-4259-8017-C4D5C003C340}" srcOrd="4" destOrd="0" presId="urn:microsoft.com/office/officeart/2005/8/layout/equation1"/>
    <dgm:cxn modelId="{F8F087AD-44F2-4DDB-9EA0-541009CA06FC}" type="presParOf" srcId="{91930F45-8465-495D-BF5E-7CB753AC197E}" destId="{3D98B43D-AE92-462B-9250-4345E09F61B5}" srcOrd="5" destOrd="0" presId="urn:microsoft.com/office/officeart/2005/8/layout/equation1"/>
    <dgm:cxn modelId="{F1021D14-AD29-4035-9421-FAE891737526}" type="presParOf" srcId="{91930F45-8465-495D-BF5E-7CB753AC197E}" destId="{50B7BD1F-82D7-4EF8-8FD3-563F1B5816E3}" srcOrd="6" destOrd="0" presId="urn:microsoft.com/office/officeart/2005/8/layout/equation1"/>
    <dgm:cxn modelId="{8CB63890-7A29-4FBE-B640-99BF69C8FEFA}" type="presParOf" srcId="{91930F45-8465-495D-BF5E-7CB753AC197E}" destId="{3D18C161-6FBF-46DD-9CF4-EC08DC8250AD}" srcOrd="7" destOrd="0" presId="urn:microsoft.com/office/officeart/2005/8/layout/equation1"/>
    <dgm:cxn modelId="{F721DB71-6D9A-4B74-B7EA-712A33EAE2C2}" type="presParOf" srcId="{91930F45-8465-495D-BF5E-7CB753AC197E}" destId="{0E7E8D3F-7F77-4106-85B0-CC85AD3069E2}"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6FD085-E6AE-4B37-8167-2C58AD688EE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ca-ES"/>
        </a:p>
      </dgm:t>
    </dgm:pt>
    <dgm:pt modelId="{DA57F9C5-1AD8-4944-B5B2-C44672EDA9E8}">
      <dgm:prSet phldrT="[Text]" custT="1"/>
      <dgm:spPr/>
      <dgm:t>
        <a:bodyPr/>
        <a:lstStyle/>
        <a:p>
          <a:r>
            <a:rPr lang="es-ES" sz="2400" dirty="0" err="1"/>
            <a:t>Reduir</a:t>
          </a:r>
          <a:r>
            <a:rPr lang="es-ES" sz="2400" dirty="0"/>
            <a:t> el </a:t>
          </a:r>
          <a:r>
            <a:rPr lang="es-ES" sz="2400" dirty="0" err="1"/>
            <a:t>malbarament</a:t>
          </a:r>
          <a:r>
            <a:rPr lang="es-ES" sz="2400" dirty="0"/>
            <a:t> </a:t>
          </a:r>
          <a:r>
            <a:rPr lang="es-ES" sz="2400" dirty="0" err="1"/>
            <a:t>alimentari</a:t>
          </a:r>
          <a:r>
            <a:rPr lang="es-ES" sz="2400" dirty="0"/>
            <a:t> </a:t>
          </a:r>
          <a:r>
            <a:rPr lang="es-ES" sz="2400" dirty="0" err="1"/>
            <a:t>als</a:t>
          </a:r>
          <a:r>
            <a:rPr lang="es-ES" sz="2400" dirty="0"/>
            <a:t> centres </a:t>
          </a:r>
          <a:r>
            <a:rPr lang="es-ES" sz="2400" dirty="0" err="1"/>
            <a:t>escolars</a:t>
          </a:r>
          <a:endParaRPr lang="ca-ES" sz="2400" dirty="0"/>
        </a:p>
      </dgm:t>
    </dgm:pt>
    <dgm:pt modelId="{C2637160-3B27-4760-A100-8A15A7FB2D8F}" type="parTrans" cxnId="{9C30D96A-1945-4A00-B9ED-59ADB962C4BD}">
      <dgm:prSet/>
      <dgm:spPr/>
      <dgm:t>
        <a:bodyPr/>
        <a:lstStyle/>
        <a:p>
          <a:endParaRPr lang="ca-ES"/>
        </a:p>
      </dgm:t>
    </dgm:pt>
    <dgm:pt modelId="{C4A9D4CF-54F8-425C-9A21-95AD68DD5991}" type="sibTrans" cxnId="{9C30D96A-1945-4A00-B9ED-59ADB962C4BD}">
      <dgm:prSet/>
      <dgm:spPr/>
      <dgm:t>
        <a:bodyPr/>
        <a:lstStyle/>
        <a:p>
          <a:endParaRPr lang="ca-ES"/>
        </a:p>
      </dgm:t>
    </dgm:pt>
    <dgm:pt modelId="{FEA851DB-C905-465A-B18D-75A6FD6A41F7}">
      <dgm:prSet phldrT="[Text]" custT="1"/>
      <dgm:spPr/>
      <dgm:t>
        <a:bodyPr/>
        <a:lstStyle/>
        <a:p>
          <a:r>
            <a:rPr lang="es-ES" sz="2400" dirty="0"/>
            <a:t>Pactar </a:t>
          </a:r>
          <a:r>
            <a:rPr lang="es-ES" sz="2400" dirty="0" err="1"/>
            <a:t>preus</a:t>
          </a:r>
          <a:r>
            <a:rPr lang="es-ES" sz="2400" dirty="0"/>
            <a:t> justos </a:t>
          </a:r>
          <a:r>
            <a:rPr lang="es-ES" sz="2400" dirty="0" err="1"/>
            <a:t>pels</a:t>
          </a:r>
          <a:r>
            <a:rPr lang="es-ES" sz="2400" dirty="0"/>
            <a:t> </a:t>
          </a:r>
          <a:r>
            <a:rPr lang="es-ES" sz="2400" dirty="0" err="1"/>
            <a:t>productors</a:t>
          </a:r>
          <a:endParaRPr lang="ca-ES" sz="2400" dirty="0"/>
        </a:p>
      </dgm:t>
    </dgm:pt>
    <dgm:pt modelId="{3434459A-E04A-4AE6-9DAA-A286D096C6C5}" type="parTrans" cxnId="{D3942770-1D6B-416E-A7A8-18830DF73718}">
      <dgm:prSet/>
      <dgm:spPr/>
      <dgm:t>
        <a:bodyPr/>
        <a:lstStyle/>
        <a:p>
          <a:endParaRPr lang="ca-ES"/>
        </a:p>
      </dgm:t>
    </dgm:pt>
    <dgm:pt modelId="{F0EE9BBB-D31D-4A3C-B6D6-909B470C825C}" type="sibTrans" cxnId="{D3942770-1D6B-416E-A7A8-18830DF73718}">
      <dgm:prSet/>
      <dgm:spPr/>
      <dgm:t>
        <a:bodyPr/>
        <a:lstStyle/>
        <a:p>
          <a:endParaRPr lang="ca-ES"/>
        </a:p>
      </dgm:t>
    </dgm:pt>
    <dgm:pt modelId="{258B7290-7079-467C-B299-016306944352}">
      <dgm:prSet phldrT="[Text]" custT="1"/>
      <dgm:spPr/>
      <dgm:t>
        <a:bodyPr/>
        <a:lstStyle/>
        <a:p>
          <a:r>
            <a:rPr lang="es-ES" sz="2400" b="1" dirty="0"/>
            <a:t>Marcar pautes de </a:t>
          </a:r>
          <a:r>
            <a:rPr lang="es-ES" sz="2400" b="1" dirty="0" err="1"/>
            <a:t>programació</a:t>
          </a:r>
          <a:r>
            <a:rPr lang="es-ES" sz="2400" b="1" dirty="0"/>
            <a:t> de </a:t>
          </a:r>
          <a:r>
            <a:rPr lang="es-ES" sz="2400" b="1" dirty="0" err="1"/>
            <a:t>cultius</a:t>
          </a:r>
          <a:r>
            <a:rPr lang="es-ES" sz="2400" b="1" dirty="0"/>
            <a:t> a Catalunya</a:t>
          </a:r>
          <a:endParaRPr lang="ca-ES" sz="2400" b="1" dirty="0"/>
        </a:p>
      </dgm:t>
    </dgm:pt>
    <dgm:pt modelId="{57FF9D5E-DA00-45DA-BD6F-109C890C5045}" type="parTrans" cxnId="{1FDDB724-02AC-4AC5-906F-1EE1C25E6AC5}">
      <dgm:prSet/>
      <dgm:spPr/>
      <dgm:t>
        <a:bodyPr/>
        <a:lstStyle/>
        <a:p>
          <a:endParaRPr lang="ca-ES"/>
        </a:p>
      </dgm:t>
    </dgm:pt>
    <dgm:pt modelId="{8D7FB6D4-04F9-4CBA-8BEF-975A7337E2AF}" type="sibTrans" cxnId="{1FDDB724-02AC-4AC5-906F-1EE1C25E6AC5}">
      <dgm:prSet/>
      <dgm:spPr/>
      <dgm:t>
        <a:bodyPr/>
        <a:lstStyle/>
        <a:p>
          <a:endParaRPr lang="ca-ES"/>
        </a:p>
      </dgm:t>
    </dgm:pt>
    <dgm:pt modelId="{D3BFC219-0B23-44EA-BBAC-12844740C58A}" type="pres">
      <dgm:prSet presAssocID="{076FD085-E6AE-4B37-8167-2C58AD688EEC}" presName="rootnode" presStyleCnt="0">
        <dgm:presLayoutVars>
          <dgm:chMax/>
          <dgm:chPref/>
          <dgm:dir/>
          <dgm:animLvl val="lvl"/>
        </dgm:presLayoutVars>
      </dgm:prSet>
      <dgm:spPr/>
    </dgm:pt>
    <dgm:pt modelId="{E5C6B085-9C2E-4E5C-95AA-DDC92F1F9726}" type="pres">
      <dgm:prSet presAssocID="{DA57F9C5-1AD8-4944-B5B2-C44672EDA9E8}" presName="composite" presStyleCnt="0"/>
      <dgm:spPr/>
    </dgm:pt>
    <dgm:pt modelId="{376A118C-91CA-489C-B9E7-51A505F7C432}" type="pres">
      <dgm:prSet presAssocID="{DA57F9C5-1AD8-4944-B5B2-C44672EDA9E8}" presName="LShape" presStyleLbl="alignNode1" presStyleIdx="0" presStyleCnt="5"/>
      <dgm:spPr/>
    </dgm:pt>
    <dgm:pt modelId="{60FB16DE-D012-4E82-BC5C-B716C66EF233}" type="pres">
      <dgm:prSet presAssocID="{DA57F9C5-1AD8-4944-B5B2-C44672EDA9E8}" presName="ParentText" presStyleLbl="revTx" presStyleIdx="0" presStyleCnt="3" custScaleX="110585" custLinFactNeighborX="7507" custLinFactNeighborY="3610">
        <dgm:presLayoutVars>
          <dgm:chMax val="0"/>
          <dgm:chPref val="0"/>
          <dgm:bulletEnabled val="1"/>
        </dgm:presLayoutVars>
      </dgm:prSet>
      <dgm:spPr/>
    </dgm:pt>
    <dgm:pt modelId="{326D461F-F389-445D-B453-14976E028DCD}" type="pres">
      <dgm:prSet presAssocID="{DA57F9C5-1AD8-4944-B5B2-C44672EDA9E8}" presName="Triangle" presStyleLbl="alignNode1" presStyleIdx="1" presStyleCnt="5"/>
      <dgm:spPr/>
    </dgm:pt>
    <dgm:pt modelId="{AA5EA68B-D9C6-4A82-9769-5596646B0758}" type="pres">
      <dgm:prSet presAssocID="{C4A9D4CF-54F8-425C-9A21-95AD68DD5991}" presName="sibTrans" presStyleCnt="0"/>
      <dgm:spPr/>
    </dgm:pt>
    <dgm:pt modelId="{09096224-EC80-4B6B-9A35-671BC9CFEF9F}" type="pres">
      <dgm:prSet presAssocID="{C4A9D4CF-54F8-425C-9A21-95AD68DD5991}" presName="space" presStyleCnt="0"/>
      <dgm:spPr/>
    </dgm:pt>
    <dgm:pt modelId="{59B9C090-18DB-4A47-8BE2-CBCF747DCA36}" type="pres">
      <dgm:prSet presAssocID="{FEA851DB-C905-465A-B18D-75A6FD6A41F7}" presName="composite" presStyleCnt="0"/>
      <dgm:spPr/>
    </dgm:pt>
    <dgm:pt modelId="{20DB7255-4770-46D4-BCB9-E3EEC0FAF185}" type="pres">
      <dgm:prSet presAssocID="{FEA851DB-C905-465A-B18D-75A6FD6A41F7}" presName="LShape" presStyleLbl="alignNode1" presStyleIdx="2" presStyleCnt="5"/>
      <dgm:spPr/>
    </dgm:pt>
    <dgm:pt modelId="{ADC65DE5-7670-4B42-9A23-C578770BBCEB}" type="pres">
      <dgm:prSet presAssocID="{FEA851DB-C905-465A-B18D-75A6FD6A41F7}" presName="ParentText" presStyleLbl="revTx" presStyleIdx="1" presStyleCnt="3" custScaleX="110968" custLinFactNeighborX="3656" custLinFactNeighborY="-1142">
        <dgm:presLayoutVars>
          <dgm:chMax val="0"/>
          <dgm:chPref val="0"/>
          <dgm:bulletEnabled val="1"/>
        </dgm:presLayoutVars>
      </dgm:prSet>
      <dgm:spPr/>
    </dgm:pt>
    <dgm:pt modelId="{1FF50935-EDEA-4535-9D7E-62BDF82AEE8F}" type="pres">
      <dgm:prSet presAssocID="{FEA851DB-C905-465A-B18D-75A6FD6A41F7}" presName="Triangle" presStyleLbl="alignNode1" presStyleIdx="3" presStyleCnt="5"/>
      <dgm:spPr/>
    </dgm:pt>
    <dgm:pt modelId="{3ECF271D-A856-4330-A7DF-CC3E0B2C1444}" type="pres">
      <dgm:prSet presAssocID="{F0EE9BBB-D31D-4A3C-B6D6-909B470C825C}" presName="sibTrans" presStyleCnt="0"/>
      <dgm:spPr/>
    </dgm:pt>
    <dgm:pt modelId="{06CC136E-4E3E-4083-B7DC-595121A3D95E}" type="pres">
      <dgm:prSet presAssocID="{F0EE9BBB-D31D-4A3C-B6D6-909B470C825C}" presName="space" presStyleCnt="0"/>
      <dgm:spPr/>
    </dgm:pt>
    <dgm:pt modelId="{228886BE-E992-4823-B745-7F0FC36C8B4C}" type="pres">
      <dgm:prSet presAssocID="{258B7290-7079-467C-B299-016306944352}" presName="composite" presStyleCnt="0"/>
      <dgm:spPr/>
    </dgm:pt>
    <dgm:pt modelId="{FEA4921F-1802-4D37-8E7B-DD019D2ED1A8}" type="pres">
      <dgm:prSet presAssocID="{258B7290-7079-467C-B299-016306944352}" presName="LShape" presStyleLbl="alignNode1" presStyleIdx="4" presStyleCnt="5" custScaleX="117899"/>
      <dgm:spPr/>
    </dgm:pt>
    <dgm:pt modelId="{8602F298-3871-47FB-946A-7C80F41B4666}" type="pres">
      <dgm:prSet presAssocID="{258B7290-7079-467C-B299-016306944352}" presName="ParentText" presStyleLbl="revTx" presStyleIdx="2" presStyleCnt="3" custScaleX="119786" custLinFactNeighborX="1362">
        <dgm:presLayoutVars>
          <dgm:chMax val="0"/>
          <dgm:chPref val="0"/>
          <dgm:bulletEnabled val="1"/>
        </dgm:presLayoutVars>
      </dgm:prSet>
      <dgm:spPr/>
    </dgm:pt>
  </dgm:ptLst>
  <dgm:cxnLst>
    <dgm:cxn modelId="{27A50F0F-9911-4290-B1B0-0A72BDCEA96F}" type="presOf" srcId="{076FD085-E6AE-4B37-8167-2C58AD688EEC}" destId="{D3BFC219-0B23-44EA-BBAC-12844740C58A}" srcOrd="0" destOrd="0" presId="urn:microsoft.com/office/officeart/2009/3/layout/StepUpProcess"/>
    <dgm:cxn modelId="{72ED071E-2CB4-4FF7-8BB6-065B1F1E5E92}" type="presOf" srcId="{FEA851DB-C905-465A-B18D-75A6FD6A41F7}" destId="{ADC65DE5-7670-4B42-9A23-C578770BBCEB}" srcOrd="0" destOrd="0" presId="urn:microsoft.com/office/officeart/2009/3/layout/StepUpProcess"/>
    <dgm:cxn modelId="{1FDDB724-02AC-4AC5-906F-1EE1C25E6AC5}" srcId="{076FD085-E6AE-4B37-8167-2C58AD688EEC}" destId="{258B7290-7079-467C-B299-016306944352}" srcOrd="2" destOrd="0" parTransId="{57FF9D5E-DA00-45DA-BD6F-109C890C5045}" sibTransId="{8D7FB6D4-04F9-4CBA-8BEF-975A7337E2AF}"/>
    <dgm:cxn modelId="{EC394966-E9F7-408E-9751-F540806E917B}" type="presOf" srcId="{258B7290-7079-467C-B299-016306944352}" destId="{8602F298-3871-47FB-946A-7C80F41B4666}" srcOrd="0" destOrd="0" presId="urn:microsoft.com/office/officeart/2009/3/layout/StepUpProcess"/>
    <dgm:cxn modelId="{9C30D96A-1945-4A00-B9ED-59ADB962C4BD}" srcId="{076FD085-E6AE-4B37-8167-2C58AD688EEC}" destId="{DA57F9C5-1AD8-4944-B5B2-C44672EDA9E8}" srcOrd="0" destOrd="0" parTransId="{C2637160-3B27-4760-A100-8A15A7FB2D8F}" sibTransId="{C4A9D4CF-54F8-425C-9A21-95AD68DD5991}"/>
    <dgm:cxn modelId="{D3942770-1D6B-416E-A7A8-18830DF73718}" srcId="{076FD085-E6AE-4B37-8167-2C58AD688EEC}" destId="{FEA851DB-C905-465A-B18D-75A6FD6A41F7}" srcOrd="1" destOrd="0" parTransId="{3434459A-E04A-4AE6-9DAA-A286D096C6C5}" sibTransId="{F0EE9BBB-D31D-4A3C-B6D6-909B470C825C}"/>
    <dgm:cxn modelId="{734CD779-220C-4977-B50E-676DD4AC1983}" type="presOf" srcId="{DA57F9C5-1AD8-4944-B5B2-C44672EDA9E8}" destId="{60FB16DE-D012-4E82-BC5C-B716C66EF233}" srcOrd="0" destOrd="0" presId="urn:microsoft.com/office/officeart/2009/3/layout/StepUpProcess"/>
    <dgm:cxn modelId="{DF938966-30D3-4EFD-9CBA-919A866F2C75}" type="presParOf" srcId="{D3BFC219-0B23-44EA-BBAC-12844740C58A}" destId="{E5C6B085-9C2E-4E5C-95AA-DDC92F1F9726}" srcOrd="0" destOrd="0" presId="urn:microsoft.com/office/officeart/2009/3/layout/StepUpProcess"/>
    <dgm:cxn modelId="{46567B9A-7B7D-4A91-850F-D62D98D700AB}" type="presParOf" srcId="{E5C6B085-9C2E-4E5C-95AA-DDC92F1F9726}" destId="{376A118C-91CA-489C-B9E7-51A505F7C432}" srcOrd="0" destOrd="0" presId="urn:microsoft.com/office/officeart/2009/3/layout/StepUpProcess"/>
    <dgm:cxn modelId="{84E4C44B-B7B2-4024-8A90-632E561E88A3}" type="presParOf" srcId="{E5C6B085-9C2E-4E5C-95AA-DDC92F1F9726}" destId="{60FB16DE-D012-4E82-BC5C-B716C66EF233}" srcOrd="1" destOrd="0" presId="urn:microsoft.com/office/officeart/2009/3/layout/StepUpProcess"/>
    <dgm:cxn modelId="{879C81D7-13D8-427E-B8A5-298146651B1D}" type="presParOf" srcId="{E5C6B085-9C2E-4E5C-95AA-DDC92F1F9726}" destId="{326D461F-F389-445D-B453-14976E028DCD}" srcOrd="2" destOrd="0" presId="urn:microsoft.com/office/officeart/2009/3/layout/StepUpProcess"/>
    <dgm:cxn modelId="{64866721-2420-4915-957A-4F00A176E193}" type="presParOf" srcId="{D3BFC219-0B23-44EA-BBAC-12844740C58A}" destId="{AA5EA68B-D9C6-4A82-9769-5596646B0758}" srcOrd="1" destOrd="0" presId="urn:microsoft.com/office/officeart/2009/3/layout/StepUpProcess"/>
    <dgm:cxn modelId="{DA0BD99B-E3BD-4F9E-8673-BC066CC4C289}" type="presParOf" srcId="{AA5EA68B-D9C6-4A82-9769-5596646B0758}" destId="{09096224-EC80-4B6B-9A35-671BC9CFEF9F}" srcOrd="0" destOrd="0" presId="urn:microsoft.com/office/officeart/2009/3/layout/StepUpProcess"/>
    <dgm:cxn modelId="{9EE287B7-3421-4D86-AE2B-FBBD3668B56B}" type="presParOf" srcId="{D3BFC219-0B23-44EA-BBAC-12844740C58A}" destId="{59B9C090-18DB-4A47-8BE2-CBCF747DCA36}" srcOrd="2" destOrd="0" presId="urn:microsoft.com/office/officeart/2009/3/layout/StepUpProcess"/>
    <dgm:cxn modelId="{69D41EFA-4E50-4684-83E9-B6EB447021E7}" type="presParOf" srcId="{59B9C090-18DB-4A47-8BE2-CBCF747DCA36}" destId="{20DB7255-4770-46D4-BCB9-E3EEC0FAF185}" srcOrd="0" destOrd="0" presId="urn:microsoft.com/office/officeart/2009/3/layout/StepUpProcess"/>
    <dgm:cxn modelId="{9482EA83-95AF-462C-B5B3-E75336CCA8CB}" type="presParOf" srcId="{59B9C090-18DB-4A47-8BE2-CBCF747DCA36}" destId="{ADC65DE5-7670-4B42-9A23-C578770BBCEB}" srcOrd="1" destOrd="0" presId="urn:microsoft.com/office/officeart/2009/3/layout/StepUpProcess"/>
    <dgm:cxn modelId="{E7B152FC-C8CE-41D6-BA7C-690ACCEB20A6}" type="presParOf" srcId="{59B9C090-18DB-4A47-8BE2-CBCF747DCA36}" destId="{1FF50935-EDEA-4535-9D7E-62BDF82AEE8F}" srcOrd="2" destOrd="0" presId="urn:microsoft.com/office/officeart/2009/3/layout/StepUpProcess"/>
    <dgm:cxn modelId="{DB2BB860-6FBA-4173-B21D-F126518A13BB}" type="presParOf" srcId="{D3BFC219-0B23-44EA-BBAC-12844740C58A}" destId="{3ECF271D-A856-4330-A7DF-CC3E0B2C1444}" srcOrd="3" destOrd="0" presId="urn:microsoft.com/office/officeart/2009/3/layout/StepUpProcess"/>
    <dgm:cxn modelId="{1429A518-9F83-4C71-A4C7-FB6982A38A81}" type="presParOf" srcId="{3ECF271D-A856-4330-A7DF-CC3E0B2C1444}" destId="{06CC136E-4E3E-4083-B7DC-595121A3D95E}" srcOrd="0" destOrd="0" presId="urn:microsoft.com/office/officeart/2009/3/layout/StepUpProcess"/>
    <dgm:cxn modelId="{3392822C-BBC8-42CF-A768-DDBA8376184E}" type="presParOf" srcId="{D3BFC219-0B23-44EA-BBAC-12844740C58A}" destId="{228886BE-E992-4823-B745-7F0FC36C8B4C}" srcOrd="4" destOrd="0" presId="urn:microsoft.com/office/officeart/2009/3/layout/StepUpProcess"/>
    <dgm:cxn modelId="{6DC86C5B-9123-45DF-B95B-DD4C8E9FC105}" type="presParOf" srcId="{228886BE-E992-4823-B745-7F0FC36C8B4C}" destId="{FEA4921F-1802-4D37-8E7B-DD019D2ED1A8}" srcOrd="0" destOrd="0" presId="urn:microsoft.com/office/officeart/2009/3/layout/StepUpProcess"/>
    <dgm:cxn modelId="{76912EB4-33C9-4814-8E0B-7D190D1D6566}" type="presParOf" srcId="{228886BE-E992-4823-B745-7F0FC36C8B4C}" destId="{8602F298-3871-47FB-946A-7C80F41B466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BE80E-D256-4313-A2B3-CCBDC1DD48F3}">
      <dsp:nvSpPr>
        <dsp:cNvPr id="0" name=""/>
        <dsp:cNvSpPr/>
      </dsp:nvSpPr>
      <dsp:spPr>
        <a:xfrm>
          <a:off x="3538022" y="2104896"/>
          <a:ext cx="2572651" cy="2572651"/>
        </a:xfrm>
        <a:prstGeom prst="gear9">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ca-ES" sz="1600" b="1" kern="1200" noProof="0"/>
            <a:t>Impulsar el segell i millorar la comercialització</a:t>
          </a:r>
        </a:p>
      </dsp:txBody>
      <dsp:txXfrm>
        <a:off x="4055239" y="2707527"/>
        <a:ext cx="1538217" cy="1322396"/>
      </dsp:txXfrm>
    </dsp:sp>
    <dsp:sp modelId="{B0509A94-9582-4DD4-A30F-915E96E3FE8E}">
      <dsp:nvSpPr>
        <dsp:cNvPr id="0" name=""/>
        <dsp:cNvSpPr/>
      </dsp:nvSpPr>
      <dsp:spPr>
        <a:xfrm>
          <a:off x="2041207" y="1496815"/>
          <a:ext cx="1871019" cy="1871019"/>
        </a:xfrm>
        <a:prstGeom prst="gear6">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a-ES" sz="1200" b="1" kern="1200" noProof="0"/>
            <a:t>Coordinació dels territoris i col·laboració amb entitats</a:t>
          </a:r>
        </a:p>
      </dsp:txBody>
      <dsp:txXfrm>
        <a:off x="2512242" y="1970697"/>
        <a:ext cx="928949" cy="923255"/>
      </dsp:txXfrm>
    </dsp:sp>
    <dsp:sp modelId="{BF477A3A-18A2-4E64-A2EF-C8DE45DA138B}">
      <dsp:nvSpPr>
        <dsp:cNvPr id="0" name=""/>
        <dsp:cNvSpPr/>
      </dsp:nvSpPr>
      <dsp:spPr>
        <a:xfrm rot="20700000">
          <a:off x="3089168" y="206003"/>
          <a:ext cx="1833216" cy="1833216"/>
        </a:xfrm>
        <a:prstGeom prst="gear6">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a-ES" sz="1400" b="1" kern="1200" noProof="0"/>
            <a:t>Defensar els interessos dels productors</a:t>
          </a:r>
        </a:p>
      </dsp:txBody>
      <dsp:txXfrm rot="-20700000">
        <a:off x="3491247" y="608081"/>
        <a:ext cx="1029060" cy="1029060"/>
      </dsp:txXfrm>
    </dsp:sp>
    <dsp:sp modelId="{BD3746D9-657C-4F19-92A2-90A317ABCAD2}">
      <dsp:nvSpPr>
        <dsp:cNvPr id="0" name=""/>
        <dsp:cNvSpPr/>
      </dsp:nvSpPr>
      <dsp:spPr>
        <a:xfrm>
          <a:off x="3345541" y="1713645"/>
          <a:ext cx="3292993" cy="3292993"/>
        </a:xfrm>
        <a:prstGeom prst="circularArrow">
          <a:avLst>
            <a:gd name="adj1" fmla="val 4687"/>
            <a:gd name="adj2" fmla="val 299029"/>
            <a:gd name="adj3" fmla="val 2526616"/>
            <a:gd name="adj4" fmla="val 15838946"/>
            <a:gd name="adj5" fmla="val 5469"/>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901416C-3997-4B68-8B55-344422DD4609}">
      <dsp:nvSpPr>
        <dsp:cNvPr id="0" name=""/>
        <dsp:cNvSpPr/>
      </dsp:nvSpPr>
      <dsp:spPr>
        <a:xfrm>
          <a:off x="1709853" y="1080755"/>
          <a:ext cx="2392565" cy="2392565"/>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771E156-D5F3-4FF3-9FB2-A8287AB76E39}">
      <dsp:nvSpPr>
        <dsp:cNvPr id="0" name=""/>
        <dsp:cNvSpPr/>
      </dsp:nvSpPr>
      <dsp:spPr>
        <a:xfrm>
          <a:off x="2665126" y="-197614"/>
          <a:ext cx="2579667" cy="2579667"/>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E848-8B9A-4478-93DC-8CEDC3358761}">
      <dsp:nvSpPr>
        <dsp:cNvPr id="0" name=""/>
        <dsp:cNvSpPr/>
      </dsp:nvSpPr>
      <dsp:spPr>
        <a:xfrm>
          <a:off x="0" y="81824"/>
          <a:ext cx="5397499" cy="2059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a-ES" sz="2000" kern="1200"/>
            <a:t>La </a:t>
          </a:r>
          <a:r>
            <a:rPr lang="ca-ES" sz="2000" b="1" kern="1200"/>
            <a:t>Llotja de productes de proximitat </a:t>
          </a:r>
          <a:r>
            <a:rPr lang="ca-ES" sz="2000" kern="1200"/>
            <a:t>és una iniciativa que s’origina a partir de les reunions de treball amb les empreses de restauració col·lectiva on es va plasmar la problemàtica de la compra de productes de proximitat pels menjadors de les col·lectivitats . </a:t>
          </a:r>
          <a:endParaRPr lang="en-US" sz="2000" kern="1200"/>
        </a:p>
      </dsp:txBody>
      <dsp:txXfrm>
        <a:off x="100522" y="182346"/>
        <a:ext cx="5196455" cy="1858156"/>
      </dsp:txXfrm>
    </dsp:sp>
    <dsp:sp modelId="{F432C1FC-DFD1-452E-AF37-FCD74335837C}">
      <dsp:nvSpPr>
        <dsp:cNvPr id="0" name=""/>
        <dsp:cNvSpPr/>
      </dsp:nvSpPr>
      <dsp:spPr>
        <a:xfrm>
          <a:off x="0" y="2198625"/>
          <a:ext cx="5397499" cy="2059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a-ES" sz="2000" kern="1200"/>
            <a:t>El projecte compleix part dels objectius i diverses línies estratègiques del Pla Estratègic d’Alimentació a Catalunya “PEAC” 2021-2026 .</a:t>
          </a:r>
          <a:endParaRPr lang="en-US" sz="2000" kern="1200"/>
        </a:p>
      </dsp:txBody>
      <dsp:txXfrm>
        <a:off x="100522" y="2299147"/>
        <a:ext cx="5196455" cy="1858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32D3A-ACA4-4ED0-AD72-B6D67B65C242}">
      <dsp:nvSpPr>
        <dsp:cNvPr id="0" name=""/>
        <dsp:cNvSpPr/>
      </dsp:nvSpPr>
      <dsp:spPr>
        <a:xfrm>
          <a:off x="1988" y="1696645"/>
          <a:ext cx="2635369" cy="2635369"/>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Base de </a:t>
          </a:r>
          <a:r>
            <a:rPr lang="es-ES" sz="1800" b="1" kern="1200" dirty="0" err="1"/>
            <a:t>dades</a:t>
          </a:r>
          <a:endParaRPr lang="ca-ES" sz="1800" b="1" kern="1200" dirty="0"/>
        </a:p>
        <a:p>
          <a:pPr marL="114300" lvl="1" indent="-114300" algn="ctr" defTabSz="622300">
            <a:lnSpc>
              <a:spcPct val="90000"/>
            </a:lnSpc>
            <a:spcBef>
              <a:spcPct val="0"/>
            </a:spcBef>
            <a:spcAft>
              <a:spcPct val="15000"/>
            </a:spcAft>
            <a:buChar char="•"/>
          </a:pPr>
          <a:r>
            <a:rPr lang="es-ES" sz="1400" b="1" kern="1200" dirty="0" err="1">
              <a:solidFill>
                <a:schemeClr val="tx1"/>
              </a:solidFill>
            </a:rPr>
            <a:t>Enquesta</a:t>
          </a:r>
          <a:r>
            <a:rPr lang="es-ES" sz="1400" kern="1200" dirty="0"/>
            <a:t> </a:t>
          </a:r>
          <a:r>
            <a:rPr lang="es-ES" sz="1400" kern="1200" dirty="0" err="1"/>
            <a:t>als</a:t>
          </a:r>
          <a:r>
            <a:rPr lang="es-ES" sz="1400" kern="1200" dirty="0"/>
            <a:t> </a:t>
          </a:r>
          <a:r>
            <a:rPr lang="es-ES" sz="1400" kern="1200" dirty="0" err="1"/>
            <a:t>productors</a:t>
          </a:r>
          <a:endParaRPr lang="ca-ES" sz="1400" kern="1200" dirty="0"/>
        </a:p>
        <a:p>
          <a:pPr marL="114300" lvl="1" indent="-114300" algn="ctr" defTabSz="622300">
            <a:lnSpc>
              <a:spcPct val="90000"/>
            </a:lnSpc>
            <a:spcBef>
              <a:spcPct val="0"/>
            </a:spcBef>
            <a:spcAft>
              <a:spcPct val="15000"/>
            </a:spcAft>
            <a:buChar char="•"/>
          </a:pPr>
          <a:endParaRPr lang="ca-ES" sz="1400" kern="1200" dirty="0"/>
        </a:p>
        <a:p>
          <a:pPr marL="114300" lvl="1" indent="-114300" algn="ctr" defTabSz="622300">
            <a:lnSpc>
              <a:spcPct val="90000"/>
            </a:lnSpc>
            <a:spcBef>
              <a:spcPct val="0"/>
            </a:spcBef>
            <a:spcAft>
              <a:spcPct val="15000"/>
            </a:spcAft>
            <a:buChar char="•"/>
          </a:pPr>
          <a:r>
            <a:rPr lang="es-ES" sz="1400" b="1" kern="1200" dirty="0" err="1">
              <a:solidFill>
                <a:schemeClr val="tx1"/>
              </a:solidFill>
            </a:rPr>
            <a:t>Enquesta</a:t>
          </a:r>
          <a:r>
            <a:rPr lang="es-ES" sz="1400" kern="1200" dirty="0"/>
            <a:t> a les </a:t>
          </a:r>
          <a:r>
            <a:rPr lang="es-ES" sz="1400" kern="1200" dirty="0" err="1"/>
            <a:t>empreses</a:t>
          </a:r>
          <a:r>
            <a:rPr lang="es-ES" sz="1400" kern="1200" dirty="0"/>
            <a:t> de restauración </a:t>
          </a:r>
          <a:r>
            <a:rPr lang="es-ES" sz="1400" kern="1200" dirty="0" err="1"/>
            <a:t>col·lectiva</a:t>
          </a:r>
          <a:endParaRPr lang="ca-ES" sz="1400" kern="1200" dirty="0"/>
        </a:p>
      </dsp:txBody>
      <dsp:txXfrm>
        <a:off x="387929" y="2082586"/>
        <a:ext cx="1863487" cy="1863487"/>
      </dsp:txXfrm>
    </dsp:sp>
    <dsp:sp modelId="{FA92830F-84A4-4678-98AF-C787918C2BE3}">
      <dsp:nvSpPr>
        <dsp:cNvPr id="0" name=""/>
        <dsp:cNvSpPr/>
      </dsp:nvSpPr>
      <dsp:spPr>
        <a:xfrm>
          <a:off x="2851349" y="2250072"/>
          <a:ext cx="1528514" cy="1528514"/>
        </a:xfrm>
        <a:prstGeom prst="mathPlus">
          <a:avLst/>
        </a:prstGeom>
        <a:solidFill>
          <a:schemeClr val="accent3">
            <a:lumMod val="75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a-ES" sz="1500" kern="1200"/>
        </a:p>
      </dsp:txBody>
      <dsp:txXfrm>
        <a:off x="3053954" y="2834576"/>
        <a:ext cx="1123304" cy="359506"/>
      </dsp:txXfrm>
    </dsp:sp>
    <dsp:sp modelId="{FFEC8372-1BFE-4259-8017-C4D5C003C340}">
      <dsp:nvSpPr>
        <dsp:cNvPr id="0" name=""/>
        <dsp:cNvSpPr/>
      </dsp:nvSpPr>
      <dsp:spPr>
        <a:xfrm>
          <a:off x="4593855" y="1696645"/>
          <a:ext cx="2635369" cy="2635369"/>
        </a:xfrm>
        <a:prstGeom prst="ellipse">
          <a:avLst/>
        </a:prstGeom>
        <a:gradFill rotWithShape="0">
          <a:gsLst>
            <a:gs pos="0">
              <a:schemeClr val="accent4">
                <a:hueOff val="822717"/>
                <a:satOff val="3566"/>
                <a:lumOff val="2353"/>
                <a:alphaOff val="0"/>
                <a:shade val="85000"/>
                <a:satMod val="130000"/>
              </a:schemeClr>
            </a:gs>
            <a:gs pos="34000">
              <a:schemeClr val="accent4">
                <a:hueOff val="822717"/>
                <a:satOff val="3566"/>
                <a:lumOff val="2353"/>
                <a:alphaOff val="0"/>
                <a:shade val="87000"/>
                <a:satMod val="125000"/>
              </a:schemeClr>
            </a:gs>
            <a:gs pos="70000">
              <a:schemeClr val="accent4">
                <a:hueOff val="822717"/>
                <a:satOff val="3566"/>
                <a:lumOff val="2353"/>
                <a:alphaOff val="0"/>
                <a:tint val="100000"/>
                <a:shade val="90000"/>
                <a:satMod val="130000"/>
              </a:schemeClr>
            </a:gs>
            <a:gs pos="100000">
              <a:schemeClr val="accent4">
                <a:hueOff val="822717"/>
                <a:satOff val="3566"/>
                <a:lumOff val="235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Geolocalització</a:t>
          </a:r>
          <a:endParaRPr lang="ca-ES" sz="1800" b="1" kern="1200" dirty="0"/>
        </a:p>
        <a:p>
          <a:pPr marL="114300" lvl="1" indent="-114300" algn="ctr" defTabSz="622300">
            <a:lnSpc>
              <a:spcPct val="90000"/>
            </a:lnSpc>
            <a:spcBef>
              <a:spcPct val="0"/>
            </a:spcBef>
            <a:spcAft>
              <a:spcPct val="15000"/>
            </a:spcAft>
            <a:buChar char="•"/>
          </a:pPr>
          <a:r>
            <a:rPr lang="es-ES" sz="1400" b="1" kern="1200" dirty="0">
              <a:solidFill>
                <a:schemeClr val="tx1"/>
              </a:solidFill>
            </a:rPr>
            <a:t>Mapa</a:t>
          </a:r>
          <a:r>
            <a:rPr lang="es-ES" sz="1400" kern="1200" dirty="0"/>
            <a:t> </a:t>
          </a:r>
          <a:r>
            <a:rPr lang="es-ES" sz="1400" kern="1200" dirty="0" err="1"/>
            <a:t>dels</a:t>
          </a:r>
          <a:r>
            <a:rPr lang="es-ES" sz="1400" kern="1200" dirty="0"/>
            <a:t> centres </a:t>
          </a:r>
          <a:r>
            <a:rPr lang="es-ES" sz="1400" kern="1200" dirty="0" err="1"/>
            <a:t>educatius</a:t>
          </a:r>
          <a:r>
            <a:rPr lang="es-ES" sz="1400" kern="1200" dirty="0"/>
            <a:t> i </a:t>
          </a:r>
          <a:r>
            <a:rPr lang="es-ES" sz="1400" kern="1200" dirty="0" err="1"/>
            <a:t>productors</a:t>
          </a:r>
          <a:endParaRPr lang="ca-ES" sz="1400" kern="1200" dirty="0"/>
        </a:p>
      </dsp:txBody>
      <dsp:txXfrm>
        <a:off x="4979796" y="2082586"/>
        <a:ext cx="1863487" cy="1863487"/>
      </dsp:txXfrm>
    </dsp:sp>
    <dsp:sp modelId="{50B7BD1F-82D7-4EF8-8FD3-563F1B5816E3}">
      <dsp:nvSpPr>
        <dsp:cNvPr id="0" name=""/>
        <dsp:cNvSpPr/>
      </dsp:nvSpPr>
      <dsp:spPr>
        <a:xfrm>
          <a:off x="7443217" y="2250072"/>
          <a:ext cx="1528514" cy="1528514"/>
        </a:xfrm>
        <a:prstGeom prst="mathEqual">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ca-ES" sz="1500" kern="1200"/>
        </a:p>
      </dsp:txBody>
      <dsp:txXfrm>
        <a:off x="7645822" y="2564946"/>
        <a:ext cx="1123304" cy="898766"/>
      </dsp:txXfrm>
    </dsp:sp>
    <dsp:sp modelId="{0E7E8D3F-7F77-4106-85B0-CC85AD3069E2}">
      <dsp:nvSpPr>
        <dsp:cNvPr id="0" name=""/>
        <dsp:cNvSpPr/>
      </dsp:nvSpPr>
      <dsp:spPr>
        <a:xfrm>
          <a:off x="9185723" y="1696645"/>
          <a:ext cx="2635369" cy="2635369"/>
        </a:xfrm>
        <a:prstGeom prst="ellipse">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err="1">
              <a:solidFill>
                <a:schemeClr val="tx1"/>
              </a:solidFill>
            </a:rPr>
            <a:t>Volum</a:t>
          </a:r>
          <a:r>
            <a:rPr lang="es-ES" sz="1800" kern="1200" dirty="0"/>
            <a:t> de </a:t>
          </a:r>
          <a:r>
            <a:rPr lang="es-ES" sz="1800" kern="1200" dirty="0" err="1"/>
            <a:t>producció</a:t>
          </a:r>
          <a:r>
            <a:rPr lang="es-ES" sz="1800" kern="1200" dirty="0"/>
            <a:t> i </a:t>
          </a:r>
          <a:r>
            <a:rPr lang="es-ES" sz="1800" kern="1200" dirty="0" err="1"/>
            <a:t>consum</a:t>
          </a:r>
          <a:r>
            <a:rPr lang="es-ES" sz="1800" kern="1200" dirty="0"/>
            <a:t> de </a:t>
          </a:r>
          <a:r>
            <a:rPr lang="es-ES" sz="1800" kern="1200" dirty="0" err="1"/>
            <a:t>productes</a:t>
          </a:r>
          <a:r>
            <a:rPr lang="es-ES" sz="1800" kern="1200" dirty="0"/>
            <a:t> de </a:t>
          </a:r>
          <a:r>
            <a:rPr lang="es-ES" sz="1800" kern="1200" dirty="0" err="1"/>
            <a:t>proximitat</a:t>
          </a:r>
          <a:r>
            <a:rPr lang="es-ES" sz="1800" kern="1200" dirty="0"/>
            <a:t> </a:t>
          </a:r>
          <a:r>
            <a:rPr lang="es-ES" sz="1800" kern="1200" dirty="0" err="1"/>
            <a:t>dels</a:t>
          </a:r>
          <a:r>
            <a:rPr lang="es-ES" sz="1800" kern="1200" dirty="0"/>
            <a:t> centres </a:t>
          </a:r>
          <a:r>
            <a:rPr lang="es-ES" sz="1800" kern="1200" dirty="0" err="1"/>
            <a:t>escolars</a:t>
          </a:r>
          <a:r>
            <a:rPr lang="es-ES" sz="1800" kern="1200" dirty="0"/>
            <a:t> </a:t>
          </a:r>
          <a:r>
            <a:rPr lang="es-ES" sz="1800" kern="1200" dirty="0" err="1"/>
            <a:t>catalans</a:t>
          </a:r>
          <a:endParaRPr lang="ca-ES" sz="1800" kern="1200" dirty="0"/>
        </a:p>
      </dsp:txBody>
      <dsp:txXfrm>
        <a:off x="9571664" y="2082586"/>
        <a:ext cx="1863487" cy="1863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A118C-91CA-489C-B9E7-51A505F7C432}">
      <dsp:nvSpPr>
        <dsp:cNvPr id="0" name=""/>
        <dsp:cNvSpPr/>
      </dsp:nvSpPr>
      <dsp:spPr>
        <a:xfrm rot="5400000">
          <a:off x="2186307" y="819610"/>
          <a:ext cx="1414272" cy="2353316"/>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B16DE-D012-4E82-BC5C-B716C66EF233}">
      <dsp:nvSpPr>
        <dsp:cNvPr id="0" name=""/>
        <dsp:cNvSpPr/>
      </dsp:nvSpPr>
      <dsp:spPr>
        <a:xfrm>
          <a:off x="1997279" y="1524683"/>
          <a:ext cx="2349475" cy="186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err="1"/>
            <a:t>Reduir</a:t>
          </a:r>
          <a:r>
            <a:rPr lang="es-ES" sz="2400" kern="1200" dirty="0"/>
            <a:t> el </a:t>
          </a:r>
          <a:r>
            <a:rPr lang="es-ES" sz="2400" kern="1200" dirty="0" err="1"/>
            <a:t>malbarament</a:t>
          </a:r>
          <a:r>
            <a:rPr lang="es-ES" sz="2400" kern="1200" dirty="0"/>
            <a:t> </a:t>
          </a:r>
          <a:r>
            <a:rPr lang="es-ES" sz="2400" kern="1200" dirty="0" err="1"/>
            <a:t>alimentari</a:t>
          </a:r>
          <a:r>
            <a:rPr lang="es-ES" sz="2400" kern="1200" dirty="0"/>
            <a:t> </a:t>
          </a:r>
          <a:r>
            <a:rPr lang="es-ES" sz="2400" kern="1200" dirty="0" err="1"/>
            <a:t>als</a:t>
          </a:r>
          <a:r>
            <a:rPr lang="es-ES" sz="2400" kern="1200" dirty="0"/>
            <a:t> centres </a:t>
          </a:r>
          <a:r>
            <a:rPr lang="es-ES" sz="2400" kern="1200" dirty="0" err="1"/>
            <a:t>escolars</a:t>
          </a:r>
          <a:endParaRPr lang="ca-ES" sz="2400" kern="1200" dirty="0"/>
        </a:p>
      </dsp:txBody>
      <dsp:txXfrm>
        <a:off x="1997279" y="1524683"/>
        <a:ext cx="2349475" cy="1862325"/>
      </dsp:txXfrm>
    </dsp:sp>
    <dsp:sp modelId="{326D461F-F389-445D-B453-14976E028DCD}">
      <dsp:nvSpPr>
        <dsp:cNvPr id="0" name=""/>
        <dsp:cNvSpPr/>
      </dsp:nvSpPr>
      <dsp:spPr>
        <a:xfrm>
          <a:off x="3673952" y="646357"/>
          <a:ext cx="400865" cy="400865"/>
        </a:xfrm>
        <a:prstGeom prst="triangle">
          <a:avLst>
            <a:gd name="adj" fmla="val 10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B7255-4770-46D4-BCB9-E3EEC0FAF185}">
      <dsp:nvSpPr>
        <dsp:cNvPr id="0" name=""/>
        <dsp:cNvSpPr/>
      </dsp:nvSpPr>
      <dsp:spPr>
        <a:xfrm rot="5400000">
          <a:off x="4899661" y="176013"/>
          <a:ext cx="1414272" cy="2353316"/>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65DE5-7670-4B42-9A23-C578770BBCEB}">
      <dsp:nvSpPr>
        <dsp:cNvPr id="0" name=""/>
        <dsp:cNvSpPr/>
      </dsp:nvSpPr>
      <dsp:spPr>
        <a:xfrm>
          <a:off x="4624747" y="857880"/>
          <a:ext cx="2357612" cy="186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t>Pactar </a:t>
          </a:r>
          <a:r>
            <a:rPr lang="es-ES" sz="2400" kern="1200" dirty="0" err="1"/>
            <a:t>preus</a:t>
          </a:r>
          <a:r>
            <a:rPr lang="es-ES" sz="2400" kern="1200" dirty="0"/>
            <a:t> justos </a:t>
          </a:r>
          <a:r>
            <a:rPr lang="es-ES" sz="2400" kern="1200" dirty="0" err="1"/>
            <a:t>pels</a:t>
          </a:r>
          <a:r>
            <a:rPr lang="es-ES" sz="2400" kern="1200" dirty="0"/>
            <a:t> </a:t>
          </a:r>
          <a:r>
            <a:rPr lang="es-ES" sz="2400" kern="1200" dirty="0" err="1"/>
            <a:t>productors</a:t>
          </a:r>
          <a:endParaRPr lang="ca-ES" sz="2400" kern="1200" dirty="0"/>
        </a:p>
      </dsp:txBody>
      <dsp:txXfrm>
        <a:off x="4624747" y="857880"/>
        <a:ext cx="2357612" cy="1862325"/>
      </dsp:txXfrm>
    </dsp:sp>
    <dsp:sp modelId="{1FF50935-EDEA-4535-9D7E-62BDF82AEE8F}">
      <dsp:nvSpPr>
        <dsp:cNvPr id="0" name=""/>
        <dsp:cNvSpPr/>
      </dsp:nvSpPr>
      <dsp:spPr>
        <a:xfrm>
          <a:off x="6387306" y="2759"/>
          <a:ext cx="400865" cy="400865"/>
        </a:xfrm>
        <a:prstGeom prst="triangle">
          <a:avLst>
            <a:gd name="adj" fmla="val 10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4921F-1802-4D37-8E7B-DD019D2ED1A8}">
      <dsp:nvSpPr>
        <dsp:cNvPr id="0" name=""/>
        <dsp:cNvSpPr/>
      </dsp:nvSpPr>
      <dsp:spPr>
        <a:xfrm rot="5400000">
          <a:off x="7823625" y="-678194"/>
          <a:ext cx="1414272" cy="2774537"/>
        </a:xfrm>
        <a:prstGeom prst="corner">
          <a:avLst>
            <a:gd name="adj1" fmla="val 16120"/>
            <a:gd name="adj2" fmla="val 1611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2F298-3871-47FB-946A-7C80F41B4666}">
      <dsp:nvSpPr>
        <dsp:cNvPr id="0" name=""/>
        <dsp:cNvSpPr/>
      </dsp:nvSpPr>
      <dsp:spPr>
        <a:xfrm>
          <a:off x="7406300" y="235549"/>
          <a:ext cx="2544958" cy="186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kern="1200" dirty="0"/>
            <a:t>Marcar pautes de </a:t>
          </a:r>
          <a:r>
            <a:rPr lang="es-ES" sz="2400" b="1" kern="1200" dirty="0" err="1"/>
            <a:t>programació</a:t>
          </a:r>
          <a:r>
            <a:rPr lang="es-ES" sz="2400" b="1" kern="1200" dirty="0"/>
            <a:t> de </a:t>
          </a:r>
          <a:r>
            <a:rPr lang="es-ES" sz="2400" b="1" kern="1200" dirty="0" err="1"/>
            <a:t>cultius</a:t>
          </a:r>
          <a:r>
            <a:rPr lang="es-ES" sz="2400" b="1" kern="1200" dirty="0"/>
            <a:t> a Catalunya</a:t>
          </a:r>
          <a:endParaRPr lang="ca-ES" sz="2400" b="1" kern="1200" dirty="0"/>
        </a:p>
      </dsp:txBody>
      <dsp:txXfrm>
        <a:off x="7406300" y="235549"/>
        <a:ext cx="2544958" cy="186232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789D5-2BB6-4B14-A1A7-57655E83420C}" type="datetimeFigureOut">
              <a:rPr lang="ca-ES" smtClean="0"/>
              <a:t>18/11/2021</a:t>
            </a:fld>
            <a:endParaRPr lang="ca-ES"/>
          </a:p>
        </p:txBody>
      </p:sp>
      <p:sp>
        <p:nvSpPr>
          <p:cNvPr id="4" name="Contenidor d'imatge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2720D-14E1-4648-8799-3193FC37958A}" type="slidenum">
              <a:rPr lang="ca-ES" smtClean="0"/>
              <a:t>‹Nº›</a:t>
            </a:fld>
            <a:endParaRPr lang="ca-ES"/>
          </a:p>
        </p:txBody>
      </p:sp>
    </p:spTree>
    <p:extLst>
      <p:ext uri="{BB962C8B-B14F-4D97-AF65-F5344CB8AC3E}">
        <p14:creationId xmlns:p14="http://schemas.microsoft.com/office/powerpoint/2010/main" val="121004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228600" indent="-228600">
              <a:buFont typeface="+mj-lt"/>
              <a:buAutoNum type="arabicPeriod"/>
            </a:pPr>
            <a:r>
              <a:rPr lang="ca-ES"/>
              <a:t>Vetllarem pel bon ús i pel compliment dels criteris que estableix el distintiu.</a:t>
            </a:r>
          </a:p>
          <a:p>
            <a:pPr marL="228600" indent="-228600">
              <a:buFont typeface="+mj-lt"/>
              <a:buAutoNum type="arabicPeriod"/>
            </a:pPr>
            <a:r>
              <a:rPr lang="ca-ES"/>
              <a:t>Impulsarem el coneixement i la notorietat del distintiu en els mercats.</a:t>
            </a:r>
          </a:p>
          <a:p>
            <a:pPr marL="228600" indent="-228600">
              <a:buFont typeface="+mj-lt"/>
              <a:buAutoNum type="arabicPeriod"/>
            </a:pPr>
            <a:r>
              <a:rPr lang="ca-ES"/>
              <a:t>Millorarem els sistemes de promoció i de comercialització dels productes.</a:t>
            </a:r>
          </a:p>
          <a:p>
            <a:pPr marL="228600" indent="-228600">
              <a:buFont typeface="+mj-lt"/>
              <a:buAutoNum type="arabicPeriod"/>
            </a:pPr>
            <a:r>
              <a:rPr lang="ca-ES"/>
              <a:t>Promourem el coneixement entre productors i restauradors.</a:t>
            </a:r>
          </a:p>
          <a:p>
            <a:pPr marL="228600" indent="-228600">
              <a:buFont typeface="+mj-lt"/>
              <a:buAutoNum type="arabicPeriod"/>
            </a:pPr>
            <a:r>
              <a:rPr lang="ca-ES"/>
              <a:t>Coordinarem els diferents territoris sumant forces i evitant duplicitats.</a:t>
            </a:r>
          </a:p>
          <a:p>
            <a:pPr marL="228600" indent="-228600">
              <a:buFont typeface="+mj-lt"/>
              <a:buAutoNum type="arabicPeriod"/>
            </a:pPr>
            <a:r>
              <a:rPr lang="ca-ES"/>
              <a:t>Defensarem els interessos dels empresaris productors.</a:t>
            </a:r>
          </a:p>
          <a:p>
            <a:pPr marL="228600" indent="-228600">
              <a:buFont typeface="+mj-lt"/>
              <a:buAutoNum type="arabicPeriod"/>
            </a:pPr>
            <a:r>
              <a:rPr lang="ca-ES"/>
              <a:t>Col·laborarem amb l’administració.</a:t>
            </a:r>
          </a:p>
          <a:p>
            <a:pPr marL="228600" indent="-228600">
              <a:buFont typeface="+mj-lt"/>
              <a:buAutoNum type="arabicPeriod"/>
            </a:pPr>
            <a:r>
              <a:rPr lang="ca-ES"/>
              <a:t>Desenvoluparem accions conjuntes per tal de reduir despeses.</a:t>
            </a:r>
          </a:p>
          <a:p>
            <a:endParaRPr lang="ca-ES"/>
          </a:p>
        </p:txBody>
      </p:sp>
      <p:sp>
        <p:nvSpPr>
          <p:cNvPr id="4" name="Conteni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998C10-F416-4EB7-865D-8732508B8A5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06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E72720D-14E1-4648-8799-3193FC37958A}" type="slidenum">
              <a:rPr lang="ca-ES" smtClean="0"/>
              <a:t>18</a:t>
            </a:fld>
            <a:endParaRPr lang="ca-ES"/>
          </a:p>
        </p:txBody>
      </p:sp>
    </p:spTree>
    <p:extLst>
      <p:ext uri="{BB962C8B-B14F-4D97-AF65-F5344CB8AC3E}">
        <p14:creationId xmlns:p14="http://schemas.microsoft.com/office/powerpoint/2010/main" val="114792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E72720D-14E1-4648-8799-3193FC37958A}" type="slidenum">
              <a:rPr lang="ca-ES" smtClean="0"/>
              <a:t>19</a:t>
            </a:fld>
            <a:endParaRPr lang="ca-ES"/>
          </a:p>
        </p:txBody>
      </p:sp>
    </p:spTree>
    <p:extLst>
      <p:ext uri="{BB962C8B-B14F-4D97-AF65-F5344CB8AC3E}">
        <p14:creationId xmlns:p14="http://schemas.microsoft.com/office/powerpoint/2010/main" val="53798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b="0" i="0" u="none" strike="noStrike" baseline="0" dirty="0">
                <a:solidFill>
                  <a:srgbClr val="000000"/>
                </a:solidFill>
                <a:latin typeface="Arial" panose="020B0604020202020204" pitchFamily="34" charset="0"/>
              </a:rPr>
              <a:t>Les Llotges de Producte de Proximitat, a través de la posada en marxa de l’observatori permanent, reflectirà les necessitats del sector de les empreses de restauració col·lectiva gestors de menjadors escolars i els productors que les abasteixen. Els estudis resultants serviran a la Federació d’Empresaris Productors de Venda de Proximitat per tal de </a:t>
            </a:r>
            <a:r>
              <a:rPr lang="ca-ES" sz="1200" b="1" i="0" u="none" strike="noStrike" baseline="0" dirty="0">
                <a:solidFill>
                  <a:srgbClr val="000000"/>
                </a:solidFill>
                <a:latin typeface="Arial" panose="020B0604020202020204" pitchFamily="34" charset="0"/>
              </a:rPr>
              <a:t>representar amb coneixement de causa els interessos dels sector davant les administracions públiques per negociar lleis </a:t>
            </a:r>
            <a:r>
              <a:rPr lang="ca-ES" sz="1200" b="0" i="0" u="none" strike="noStrike" baseline="0" dirty="0">
                <a:solidFill>
                  <a:srgbClr val="000000"/>
                </a:solidFill>
                <a:latin typeface="Arial" panose="020B0604020202020204" pitchFamily="34" charset="0"/>
              </a:rPr>
              <a:t>que els impliqui (com la Llei de Contractació Pública en la qual es decreten els percentatges mínims de productes de proximitat i els preus dels menús escolars pel que fa al producte). </a:t>
            </a:r>
            <a:endParaRPr lang="ca-ES" dirty="0"/>
          </a:p>
          <a:p>
            <a:endParaRPr lang="ca-ES" dirty="0"/>
          </a:p>
        </p:txBody>
      </p:sp>
      <p:sp>
        <p:nvSpPr>
          <p:cNvPr id="4" name="Contenidor de número de diapositiva 3"/>
          <p:cNvSpPr>
            <a:spLocks noGrp="1"/>
          </p:cNvSpPr>
          <p:nvPr>
            <p:ph type="sldNum" sz="quarter" idx="5"/>
          </p:nvPr>
        </p:nvSpPr>
        <p:spPr/>
        <p:txBody>
          <a:bodyPr/>
          <a:lstStyle/>
          <a:p>
            <a:fld id="{CE72720D-14E1-4648-8799-3193FC37958A}" type="slidenum">
              <a:rPr lang="ca-ES" smtClean="0"/>
              <a:t>20</a:t>
            </a:fld>
            <a:endParaRPr lang="ca-ES"/>
          </a:p>
        </p:txBody>
      </p:sp>
    </p:spTree>
    <p:extLst>
      <p:ext uri="{BB962C8B-B14F-4D97-AF65-F5344CB8AC3E}">
        <p14:creationId xmlns:p14="http://schemas.microsoft.com/office/powerpoint/2010/main" val="92839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6C291A-E48F-4BDE-8597-F1515888B3DF}" type="slidenum">
              <a:rPr lang="es-ES" smtClean="0"/>
              <a:t>21</a:t>
            </a:fld>
            <a:endParaRPr lang="es-ES"/>
          </a:p>
        </p:txBody>
      </p:sp>
    </p:spTree>
    <p:extLst>
      <p:ext uri="{BB962C8B-B14F-4D97-AF65-F5344CB8AC3E}">
        <p14:creationId xmlns:p14="http://schemas.microsoft.com/office/powerpoint/2010/main" val="327531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spcAft>
                <a:spcPts val="800"/>
              </a:spcAft>
            </a:pPr>
            <a:r>
              <a:rPr lang="ca-ES" sz="1100" dirty="0">
                <a:effectLst/>
                <a:latin typeface="Calibri" panose="020F0502020204030204" pitchFamily="34" charset="0"/>
                <a:ea typeface="Calibri" panose="020F0502020204030204" pitchFamily="34" charset="0"/>
                <a:cs typeface="Times New Roman" panose="02020603050405020304" pitchFamily="18" charset="0"/>
              </a:rPr>
              <a:t>Els </a:t>
            </a:r>
            <a:r>
              <a:rPr lang="ca-ES" sz="1200" dirty="0">
                <a:solidFill>
                  <a:srgbClr val="203864"/>
                </a:solidFill>
                <a:effectLst/>
                <a:latin typeface="Garamond" panose="02020404030301010803" pitchFamily="18" charset="0"/>
                <a:ea typeface="Calibri" panose="020F0502020204030204" pitchFamily="34" charset="0"/>
                <a:cs typeface="Calibri" panose="020F0502020204030204" pitchFamily="34" charset="0"/>
              </a:rPr>
              <a:t>menjadors escolars i de les col·lectivitats tenen diverses dinàmiques per realitzar la compra dels productes que no sempre afavoreixen els productors locals, ni els compradors tenen facilitat d’abastiment. Per tal d’agrupar sota un mateix paraigües empreses i entitats, amb l'objectiu de promoure un model innovador de plataforma de compra de productes de proximitat pels menjadors de les col·lectivitats, tot </a:t>
            </a:r>
            <a:r>
              <a:rPr lang="ca-ES" sz="1200" b="1" dirty="0">
                <a:solidFill>
                  <a:srgbClr val="203864"/>
                </a:solidFill>
                <a:effectLst/>
                <a:latin typeface="Garamond" panose="02020404030301010803" pitchFamily="18" charset="0"/>
                <a:ea typeface="Calibri" panose="020F0502020204030204" pitchFamily="34" charset="0"/>
                <a:cs typeface="Calibri" panose="020F0502020204030204" pitchFamily="34" charset="0"/>
              </a:rPr>
              <a:t>programant les necessitats de productes i pactant un preu just pels productors</a:t>
            </a:r>
            <a:r>
              <a:rPr lang="ca-ES" sz="1200" dirty="0">
                <a:solidFill>
                  <a:srgbClr val="203864"/>
                </a:solidFill>
                <a:effectLst/>
                <a:latin typeface="Garamond" panose="02020404030301010803" pitchFamily="18" charset="0"/>
                <a:ea typeface="Calibri" panose="020F0502020204030204" pitchFamily="34" charset="0"/>
                <a:cs typeface="Calibri" panose="020F0502020204030204" pitchFamily="34"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046C291A-E48F-4BDE-8597-F1515888B3DF}" type="slidenum">
              <a:rPr lang="es-ES" smtClean="0"/>
              <a:t>5</a:t>
            </a:fld>
            <a:endParaRPr lang="es-ES"/>
          </a:p>
        </p:txBody>
      </p:sp>
    </p:spTree>
    <p:extLst>
      <p:ext uri="{BB962C8B-B14F-4D97-AF65-F5344CB8AC3E}">
        <p14:creationId xmlns:p14="http://schemas.microsoft.com/office/powerpoint/2010/main" val="110907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150000"/>
              </a:lnSpc>
              <a:spcAft>
                <a:spcPts val="800"/>
              </a:spcAft>
              <a:buFont typeface="Symbol" panose="05050102010706020507" pitchFamily="18" charset="2"/>
              <a:buChar char=""/>
            </a:pPr>
            <a:r>
              <a:rPr lang="ca-ES" sz="18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Els menjadors escolars i de les col·lectivitats tenen diverses dinàmiques per realitzar la compra dels productes que no afavoreixen els productors locals.</a:t>
            </a:r>
            <a:r>
              <a:rPr lang="ca-ES" sz="1800" dirty="0">
                <a:effectLst/>
                <a:latin typeface="Arial" panose="020B0604020202020204" pitchFamily="34" charset="0"/>
                <a:ea typeface="Calibri" panose="020F0502020204030204" pitchFamily="34" charset="0"/>
                <a:cs typeface="Times New Roman" panose="02020603050405020304" pitchFamily="18" charset="0"/>
              </a:rPr>
              <a:t> </a:t>
            </a:r>
          </a:p>
          <a:p>
            <a:pPr marL="0" lvl="0" indent="0" algn="just">
              <a:lnSpc>
                <a:spcPct val="150000"/>
              </a:lnSpc>
              <a:spcAft>
                <a:spcPts val="800"/>
              </a:spcAft>
              <a:buFont typeface="Symbol" panose="05050102010706020507" pitchFamily="18" charset="2"/>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ca-ES" sz="1800" dirty="0">
                <a:effectLst/>
                <a:highlight>
                  <a:srgbClr val="00FF00"/>
                </a:highlight>
                <a:latin typeface="Arial" panose="020B0604020202020204" pitchFamily="34" charset="0"/>
                <a:ea typeface="Calibri" panose="020F0502020204030204" pitchFamily="34" charset="0"/>
              </a:rPr>
              <a:t>El projecte de Llotja de Productes de Proximitat busca implementar un sistema de compra responsable on les col·lectivitats tindran al seu abast una plataforma de productes de proximitat amb un preu pactat i just pels productors.</a:t>
            </a:r>
            <a:r>
              <a:rPr lang="ca-ES" sz="1800" dirty="0">
                <a:effectLst/>
                <a:latin typeface="Arial" panose="020B0604020202020204" pitchFamily="34" charset="0"/>
                <a:ea typeface="Calibri" panose="020F0502020204030204" pitchFamily="34" charset="0"/>
              </a:rPr>
              <a:t> </a:t>
            </a:r>
            <a:endParaRPr lang="es-ES" dirty="0"/>
          </a:p>
        </p:txBody>
      </p:sp>
      <p:sp>
        <p:nvSpPr>
          <p:cNvPr id="4" name="Marcador de número de diapositiva 3"/>
          <p:cNvSpPr>
            <a:spLocks noGrp="1"/>
          </p:cNvSpPr>
          <p:nvPr>
            <p:ph type="sldNum" sz="quarter" idx="5"/>
          </p:nvPr>
        </p:nvSpPr>
        <p:spPr/>
        <p:txBody>
          <a:bodyPr/>
          <a:lstStyle/>
          <a:p>
            <a:fld id="{046C291A-E48F-4BDE-8597-F1515888B3DF}" type="slidenum">
              <a:rPr lang="es-ES" smtClean="0"/>
              <a:t>6</a:t>
            </a:fld>
            <a:endParaRPr lang="es-ES"/>
          </a:p>
        </p:txBody>
      </p:sp>
    </p:spTree>
    <p:extLst>
      <p:ext uri="{BB962C8B-B14F-4D97-AF65-F5344CB8AC3E}">
        <p14:creationId xmlns:p14="http://schemas.microsoft.com/office/powerpoint/2010/main" val="5083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800" dirty="0">
                <a:effectLst/>
                <a:latin typeface="Calibri" panose="020F0502020204030204" pitchFamily="34" charset="0"/>
                <a:ea typeface="Calibri" panose="020F0502020204030204" pitchFamily="34" charset="0"/>
                <a:cs typeface="Times New Roman" panose="02020603050405020304" pitchFamily="18" charset="0"/>
              </a:rPr>
              <a:t>El Departament d’Ensenyament de la Generalitat, mitjançant els “decrets menjador” ha fixat un preu màxim per als menús de les escoles que són de la seva titularitat de 6,20 euros (IVA inclòs), un preu que no ha canviat en més d’una dècada (Institut del Patrimoni Culinari Català; PIMEC; Carles Brasó Broggi, 2019)</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046C291A-E48F-4BDE-8597-F1515888B3DF}" type="slidenum">
              <a:rPr lang="es-ES" smtClean="0"/>
              <a:t>7</a:t>
            </a:fld>
            <a:endParaRPr lang="es-ES"/>
          </a:p>
        </p:txBody>
      </p:sp>
    </p:spTree>
    <p:extLst>
      <p:ext uri="{BB962C8B-B14F-4D97-AF65-F5344CB8AC3E}">
        <p14:creationId xmlns:p14="http://schemas.microsoft.com/office/powerpoint/2010/main" val="226080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6C291A-E48F-4BDE-8597-F1515888B3DF}" type="slidenum">
              <a:rPr lang="es-ES" smtClean="0"/>
              <a:t>8</a:t>
            </a:fld>
            <a:endParaRPr lang="es-ES"/>
          </a:p>
        </p:txBody>
      </p:sp>
    </p:spTree>
    <p:extLst>
      <p:ext uri="{BB962C8B-B14F-4D97-AF65-F5344CB8AC3E}">
        <p14:creationId xmlns:p14="http://schemas.microsoft.com/office/powerpoint/2010/main" val="87782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gn="just"/>
            <a:r>
              <a:rPr lang="ca-ES" sz="2300" b="0" i="0" u="none" strike="noStrike" baseline="0" dirty="0">
                <a:solidFill>
                  <a:srgbClr val="000000"/>
                </a:solidFill>
                <a:latin typeface="Arial" panose="020B0604020202020204" pitchFamily="34" charset="0"/>
              </a:rPr>
              <a:t>Diagnòstic de l'oferta i la demanda de productes de proximitat: </a:t>
            </a:r>
          </a:p>
          <a:p>
            <a:pPr algn="just"/>
            <a:endParaRPr lang="ca-ES" sz="2300" dirty="0">
              <a:solidFill>
                <a:srgbClr val="000000"/>
              </a:solidFill>
              <a:latin typeface="Arial" panose="020B0604020202020204" pitchFamily="34" charset="0"/>
            </a:endParaRPr>
          </a:p>
          <a:p>
            <a:pPr algn="just"/>
            <a:r>
              <a:rPr lang="ca-ES" b="0" i="0" u="none" strike="noStrike" baseline="0" dirty="0">
                <a:solidFill>
                  <a:srgbClr val="000000"/>
                </a:solidFill>
                <a:latin typeface="Arial" panose="020B0604020202020204" pitchFamily="34" charset="0"/>
              </a:rPr>
              <a:t>Per tal d’abastir les necessitats de les empreses de restauració col·lectiva ens cal tenir una </a:t>
            </a:r>
            <a:r>
              <a:rPr lang="ca-ES" b="1" i="0" u="none" strike="noStrike" baseline="0" dirty="0">
                <a:solidFill>
                  <a:srgbClr val="000000"/>
                </a:solidFill>
                <a:latin typeface="Arial" panose="020B0604020202020204" pitchFamily="34" charset="0"/>
              </a:rPr>
              <a:t>base de dades dels productors i de les empreses</a:t>
            </a:r>
            <a:r>
              <a:rPr lang="ca-ES" b="0" i="0" u="none" strike="noStrike" baseline="0" dirty="0">
                <a:solidFill>
                  <a:srgbClr val="000000"/>
                </a:solidFill>
                <a:latin typeface="Arial" panose="020B0604020202020204" pitchFamily="34" charset="0"/>
              </a:rPr>
              <a:t> de restauració col·lectiva gestores de menjadors escolars</a:t>
            </a:r>
          </a:p>
          <a:p>
            <a:pPr marL="285750" indent="-285750" algn="just">
              <a:buFont typeface="Arial" panose="020B0604020202020204" pitchFamily="34" charset="0"/>
              <a:buChar char="•"/>
            </a:pPr>
            <a:endParaRPr lang="ca-ES" sz="2300" b="0" i="0" u="none" strike="noStrike" baseline="0" dirty="0">
              <a:solidFill>
                <a:srgbClr val="000000"/>
              </a:solidFill>
              <a:latin typeface="Arial" panose="020B0604020202020204" pitchFamily="34" charset="0"/>
            </a:endParaRPr>
          </a:p>
          <a:p>
            <a:pPr marL="742950" lvl="1" indent="-285750" algn="just">
              <a:buFont typeface="Arial" panose="020B0604020202020204" pitchFamily="34" charset="0"/>
              <a:buChar char="•"/>
            </a:pPr>
            <a:r>
              <a:rPr lang="ca-ES" dirty="0">
                <a:solidFill>
                  <a:srgbClr val="000000"/>
                </a:solidFill>
                <a:latin typeface="Arial" panose="020B0604020202020204" pitchFamily="34" charset="0"/>
              </a:rPr>
              <a:t>Enquesta a les empreses de restauració col·lectiva gestores de menjadors escolars</a:t>
            </a:r>
          </a:p>
          <a:p>
            <a:pPr marL="1200150" lvl="2" indent="-285750" algn="just">
              <a:buFont typeface="Arial" panose="020B0604020202020204" pitchFamily="34" charset="0"/>
              <a:buChar char="•"/>
            </a:pPr>
            <a:r>
              <a:rPr lang="ca-ES" dirty="0">
                <a:solidFill>
                  <a:srgbClr val="000000"/>
                </a:solidFill>
                <a:latin typeface="Arial" panose="020B0604020202020204" pitchFamily="34" charset="0"/>
              </a:rPr>
              <a:t>Nº menús diaris</a:t>
            </a:r>
          </a:p>
          <a:p>
            <a:pPr marL="1200150" lvl="2" indent="-285750" algn="just">
              <a:buFont typeface="Arial" panose="020B0604020202020204" pitchFamily="34" charset="0"/>
              <a:buChar char="•"/>
            </a:pPr>
            <a:r>
              <a:rPr lang="ca-ES" dirty="0">
                <a:solidFill>
                  <a:srgbClr val="000000"/>
                </a:solidFill>
                <a:latin typeface="Arial" panose="020B0604020202020204" pitchFamily="34" charset="0"/>
              </a:rPr>
              <a:t>Consum mensual: hortalisses, fruites, carn i aviram, farinacis, llegums i llet i derivats</a:t>
            </a:r>
          </a:p>
          <a:p>
            <a:pPr lvl="1" algn="just"/>
            <a:endParaRPr lang="ca-ES" dirty="0">
              <a:solidFill>
                <a:srgbClr val="000000"/>
              </a:solidFill>
              <a:latin typeface="Arial" panose="020B0604020202020204" pitchFamily="34" charset="0"/>
            </a:endParaRPr>
          </a:p>
          <a:p>
            <a:pPr marL="742950" lvl="1" indent="-285750" algn="just">
              <a:buFont typeface="Arial" panose="020B0604020202020204" pitchFamily="34" charset="0"/>
              <a:buChar char="•"/>
            </a:pPr>
            <a:r>
              <a:rPr lang="ca-ES" b="0" i="0" u="none" strike="noStrike" baseline="0" dirty="0">
                <a:solidFill>
                  <a:srgbClr val="000000"/>
                </a:solidFill>
                <a:latin typeface="Arial" panose="020B0604020202020204" pitchFamily="34" charset="0"/>
              </a:rPr>
              <a:t>Enquesta a productors de productes de proximitat per conèixer la seva producció i la capacitat productiva</a:t>
            </a:r>
          </a:p>
          <a:p>
            <a:pPr marL="1200150" lvl="2" indent="-285750" algn="just">
              <a:buFont typeface="Arial" panose="020B0604020202020204" pitchFamily="34" charset="0"/>
              <a:buChar char="•"/>
            </a:pPr>
            <a:r>
              <a:rPr lang="ca-ES" dirty="0">
                <a:solidFill>
                  <a:srgbClr val="000000"/>
                </a:solidFill>
                <a:latin typeface="Arial" panose="020B0604020202020204" pitchFamily="34" charset="0"/>
              </a:rPr>
              <a:t>Producció mensual: hortalisses, fruites, carn i aviram, farinacis, llegums, etc.</a:t>
            </a:r>
          </a:p>
          <a:p>
            <a:pPr marL="1200150" lvl="2" indent="-285750" algn="just">
              <a:buFont typeface="Arial" panose="020B0604020202020204" pitchFamily="34" charset="0"/>
              <a:buChar char="•"/>
            </a:pPr>
            <a:r>
              <a:rPr lang="ca-ES" dirty="0">
                <a:solidFill>
                  <a:srgbClr val="000000"/>
                </a:solidFill>
                <a:latin typeface="Arial" panose="020B0604020202020204" pitchFamily="34" charset="0"/>
              </a:rPr>
              <a:t>IV gamma</a:t>
            </a:r>
          </a:p>
          <a:p>
            <a:pPr marL="1200150" lvl="2" indent="-285750" algn="just">
              <a:buFont typeface="Arial" panose="020B0604020202020204" pitchFamily="34" charset="0"/>
              <a:buChar char="•"/>
            </a:pPr>
            <a:r>
              <a:rPr lang="ca-ES" dirty="0">
                <a:solidFill>
                  <a:srgbClr val="000000"/>
                </a:solidFill>
                <a:latin typeface="Arial" panose="020B0604020202020204" pitchFamily="34" charset="0"/>
              </a:rPr>
              <a:t>Ha de producció actives i inactives</a:t>
            </a:r>
          </a:p>
          <a:p>
            <a:endParaRPr lang="ca-ES" dirty="0"/>
          </a:p>
        </p:txBody>
      </p:sp>
      <p:sp>
        <p:nvSpPr>
          <p:cNvPr id="4" name="Contenidor de número de diapositiva 3"/>
          <p:cNvSpPr>
            <a:spLocks noGrp="1"/>
          </p:cNvSpPr>
          <p:nvPr>
            <p:ph type="sldNum" sz="quarter" idx="5"/>
          </p:nvPr>
        </p:nvSpPr>
        <p:spPr/>
        <p:txBody>
          <a:bodyPr/>
          <a:lstStyle/>
          <a:p>
            <a:fld id="{CE72720D-14E1-4648-8799-3193FC37958A}" type="slidenum">
              <a:rPr lang="ca-ES" smtClean="0"/>
              <a:t>10</a:t>
            </a:fld>
            <a:endParaRPr lang="ca-ES"/>
          </a:p>
        </p:txBody>
      </p:sp>
    </p:spTree>
    <p:extLst>
      <p:ext uri="{BB962C8B-B14F-4D97-AF65-F5344CB8AC3E}">
        <p14:creationId xmlns:p14="http://schemas.microsoft.com/office/powerpoint/2010/main" val="277564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E72720D-14E1-4648-8799-3193FC37958A}" type="slidenum">
              <a:rPr lang="ca-ES" smtClean="0"/>
              <a:t>13</a:t>
            </a:fld>
            <a:endParaRPr lang="ca-ES"/>
          </a:p>
        </p:txBody>
      </p:sp>
    </p:spTree>
    <p:extLst>
      <p:ext uri="{BB962C8B-B14F-4D97-AF65-F5344CB8AC3E}">
        <p14:creationId xmlns:p14="http://schemas.microsoft.com/office/powerpoint/2010/main" val="311332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E72720D-14E1-4648-8799-3193FC37958A}" type="slidenum">
              <a:rPr lang="ca-ES" smtClean="0"/>
              <a:t>16</a:t>
            </a:fld>
            <a:endParaRPr lang="ca-ES"/>
          </a:p>
        </p:txBody>
      </p:sp>
    </p:spTree>
    <p:extLst>
      <p:ext uri="{BB962C8B-B14F-4D97-AF65-F5344CB8AC3E}">
        <p14:creationId xmlns:p14="http://schemas.microsoft.com/office/powerpoint/2010/main" val="2441335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CE72720D-14E1-4648-8799-3193FC37958A}" type="slidenum">
              <a:rPr lang="ca-ES" smtClean="0"/>
              <a:t>17</a:t>
            </a:fld>
            <a:endParaRPr lang="ca-ES"/>
          </a:p>
        </p:txBody>
      </p:sp>
    </p:spTree>
    <p:extLst>
      <p:ext uri="{BB962C8B-B14F-4D97-AF65-F5344CB8AC3E}">
        <p14:creationId xmlns:p14="http://schemas.microsoft.com/office/powerpoint/2010/main" val="238189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7D38B332-D3F6-4924-AA00-68CB5BF8215A}" type="datetimeFigureOut">
              <a:rPr lang="es-ES" smtClean="0"/>
              <a:t>18/11/2021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9B9FE-6AED-4E02-9BD9-65A4449E9C8A}"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375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38B332-D3F6-4924-AA00-68CB5BF8215A}" type="datetimeFigureOut">
              <a:rPr lang="es-ES" smtClean="0"/>
              <a:t>18/11/2021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9B9FE-6AED-4E02-9BD9-65A4449E9C8A}" type="slidenum">
              <a:rPr lang="es-ES" smtClean="0"/>
              <a:t>‹Nº›</a:t>
            </a:fld>
            <a:endParaRPr lang="es-ES"/>
          </a:p>
        </p:txBody>
      </p:sp>
    </p:spTree>
    <p:extLst>
      <p:ext uri="{BB962C8B-B14F-4D97-AF65-F5344CB8AC3E}">
        <p14:creationId xmlns:p14="http://schemas.microsoft.com/office/powerpoint/2010/main" val="199817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38B332-D3F6-4924-AA00-68CB5BF8215A}" type="datetimeFigureOut">
              <a:rPr lang="es-ES" smtClean="0"/>
              <a:t>18/11/2021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9B9FE-6AED-4E02-9BD9-65A4449E9C8A}" type="slidenum">
              <a:rPr lang="es-ES" smtClean="0"/>
              <a:t>‹Nº›</a:t>
            </a:fld>
            <a:endParaRPr lang="es-ES"/>
          </a:p>
        </p:txBody>
      </p:sp>
    </p:spTree>
    <p:extLst>
      <p:ext uri="{BB962C8B-B14F-4D97-AF65-F5344CB8AC3E}">
        <p14:creationId xmlns:p14="http://schemas.microsoft.com/office/powerpoint/2010/main" val="2114553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pPr/>
              <a:t>‹Nº›</a:t>
            </a:fld>
            <a:endParaRPr lang="en-GB"/>
          </a:p>
        </p:txBody>
      </p:sp>
    </p:spTree>
    <p:extLst>
      <p:ext uri="{BB962C8B-B14F-4D97-AF65-F5344CB8AC3E}">
        <p14:creationId xmlns:p14="http://schemas.microsoft.com/office/powerpoint/2010/main" val="1340553838"/>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38B332-D3F6-4924-AA00-68CB5BF8215A}" type="datetimeFigureOut">
              <a:rPr lang="es-ES" smtClean="0"/>
              <a:t>18/11/2021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9B9FE-6AED-4E02-9BD9-65A4449E9C8A}" type="slidenum">
              <a:rPr lang="es-ES" smtClean="0"/>
              <a:t>‹Nº›</a:t>
            </a:fld>
            <a:endParaRPr lang="es-ES"/>
          </a:p>
        </p:txBody>
      </p:sp>
    </p:spTree>
    <p:extLst>
      <p:ext uri="{BB962C8B-B14F-4D97-AF65-F5344CB8AC3E}">
        <p14:creationId xmlns:p14="http://schemas.microsoft.com/office/powerpoint/2010/main" val="199483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D38B332-D3F6-4924-AA00-68CB5BF8215A}" type="datetimeFigureOut">
              <a:rPr lang="es-ES" smtClean="0"/>
              <a:t>18/11/2021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9B9FE-6AED-4E02-9BD9-65A4449E9C8A}"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5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7D38B332-D3F6-4924-AA00-68CB5BF8215A}" type="datetimeFigureOut">
              <a:rPr lang="es-ES" smtClean="0"/>
              <a:t>18/11/2021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A9B9FE-6AED-4E02-9BD9-65A4449E9C8A}" type="slidenum">
              <a:rPr lang="es-ES" smtClean="0"/>
              <a:t>‹Nº›</a:t>
            </a:fld>
            <a:endParaRPr lang="es-ES"/>
          </a:p>
        </p:txBody>
      </p:sp>
    </p:spTree>
    <p:extLst>
      <p:ext uri="{BB962C8B-B14F-4D97-AF65-F5344CB8AC3E}">
        <p14:creationId xmlns:p14="http://schemas.microsoft.com/office/powerpoint/2010/main" val="156540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7D38B332-D3F6-4924-AA00-68CB5BF8215A}" type="datetimeFigureOut">
              <a:rPr lang="es-ES" smtClean="0"/>
              <a:t>18/11/2021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4A9B9FE-6AED-4E02-9BD9-65A4449E9C8A}" type="slidenum">
              <a:rPr lang="es-ES" smtClean="0"/>
              <a:t>‹Nº›</a:t>
            </a:fld>
            <a:endParaRPr lang="es-ES"/>
          </a:p>
        </p:txBody>
      </p:sp>
    </p:spTree>
    <p:extLst>
      <p:ext uri="{BB962C8B-B14F-4D97-AF65-F5344CB8AC3E}">
        <p14:creationId xmlns:p14="http://schemas.microsoft.com/office/powerpoint/2010/main" val="85536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D38B332-D3F6-4924-AA00-68CB5BF8215A}" type="datetimeFigureOut">
              <a:rPr lang="es-ES" smtClean="0"/>
              <a:t>18/11/2021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4A9B9FE-6AED-4E02-9BD9-65A4449E9C8A}" type="slidenum">
              <a:rPr lang="es-ES" smtClean="0"/>
              <a:t>‹Nº›</a:t>
            </a:fld>
            <a:endParaRPr lang="es-ES"/>
          </a:p>
        </p:txBody>
      </p:sp>
    </p:spTree>
    <p:extLst>
      <p:ext uri="{BB962C8B-B14F-4D97-AF65-F5344CB8AC3E}">
        <p14:creationId xmlns:p14="http://schemas.microsoft.com/office/powerpoint/2010/main" val="6108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38B332-D3F6-4924-AA00-68CB5BF8215A}" type="datetimeFigureOut">
              <a:rPr lang="es-ES" smtClean="0"/>
              <a:t>18/11/2021</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94A9B9FE-6AED-4E02-9BD9-65A4449E9C8A}" type="slidenum">
              <a:rPr lang="es-ES" smtClean="0"/>
              <a:t>‹Nº›</a:t>
            </a:fld>
            <a:endParaRPr lang="es-ES"/>
          </a:p>
        </p:txBody>
      </p:sp>
    </p:spTree>
    <p:extLst>
      <p:ext uri="{BB962C8B-B14F-4D97-AF65-F5344CB8AC3E}">
        <p14:creationId xmlns:p14="http://schemas.microsoft.com/office/powerpoint/2010/main" val="40682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D38B332-D3F6-4924-AA00-68CB5BF8215A}" type="datetimeFigureOut">
              <a:rPr lang="es-ES" smtClean="0"/>
              <a:t>18/11/2021</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4A9B9FE-6AED-4E02-9BD9-65A4449E9C8A}" type="slidenum">
              <a:rPr lang="es-ES" smtClean="0"/>
              <a:t>‹Nº›</a:t>
            </a:fld>
            <a:endParaRPr lang="es-ES"/>
          </a:p>
        </p:txBody>
      </p:sp>
    </p:spTree>
    <p:extLst>
      <p:ext uri="{BB962C8B-B14F-4D97-AF65-F5344CB8AC3E}">
        <p14:creationId xmlns:p14="http://schemas.microsoft.com/office/powerpoint/2010/main" val="17881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D38B332-D3F6-4924-AA00-68CB5BF8215A}" type="datetimeFigureOut">
              <a:rPr lang="es-ES" smtClean="0"/>
              <a:t>18/11/2021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A9B9FE-6AED-4E02-9BD9-65A4449E9C8A}" type="slidenum">
              <a:rPr lang="es-ES" smtClean="0"/>
              <a:t>‹Nº›</a:t>
            </a:fld>
            <a:endParaRPr lang="es-ES"/>
          </a:p>
        </p:txBody>
      </p:sp>
    </p:spTree>
    <p:extLst>
      <p:ext uri="{BB962C8B-B14F-4D97-AF65-F5344CB8AC3E}">
        <p14:creationId xmlns:p14="http://schemas.microsoft.com/office/powerpoint/2010/main" val="346474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38B332-D3F6-4924-AA00-68CB5BF8215A}" type="datetimeFigureOut">
              <a:rPr lang="es-ES" smtClean="0"/>
              <a:t>18/11/2021</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4A9B9FE-6AED-4E02-9BD9-65A4449E9C8A}"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820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12"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11.png"/><Relationship Id="rId5" Type="http://schemas.openxmlformats.org/officeDocument/2006/relationships/diagramLayout" Target="../diagrams/layout3.xml"/><Relationship Id="rId10" Type="http://schemas.openxmlformats.org/officeDocument/2006/relationships/image" Target="../media/image1.png"/><Relationship Id="rId4" Type="http://schemas.openxmlformats.org/officeDocument/2006/relationships/diagramData" Target="../diagrams/data3.xml"/><Relationship Id="rId9" Type="http://schemas.openxmlformats.org/officeDocument/2006/relationships/image" Target="../media/image7.gif"/></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10.png"/><Relationship Id="rId4" Type="http://schemas.openxmlformats.org/officeDocument/2006/relationships/image" Target="../media/image19.svg"/><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11.png"/><Relationship Id="rId5" Type="http://schemas.openxmlformats.org/officeDocument/2006/relationships/diagramQuickStyle" Target="../diagrams/quickStyle4.xml"/><Relationship Id="rId10" Type="http://schemas.openxmlformats.org/officeDocument/2006/relationships/image" Target="../media/image1.png"/><Relationship Id="rId4" Type="http://schemas.openxmlformats.org/officeDocument/2006/relationships/diagramLayout" Target="../diagrams/layout4.xml"/><Relationship Id="rId9"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11.png"/><Relationship Id="rId3" Type="http://schemas.openxmlformats.org/officeDocument/2006/relationships/image" Target="../media/image20.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1.png"/><Relationship Id="rId2" Type="http://schemas.openxmlformats.org/officeDocument/2006/relationships/notesSlide" Target="../notesSlides/notesSlide10.xml"/><Relationship Id="rId16"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10.pn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12.jpg"/><Relationship Id="rId4" Type="http://schemas.openxmlformats.org/officeDocument/2006/relationships/image" Target="../media/image21.svg"/><Relationship Id="rId9" Type="http://schemas.openxmlformats.org/officeDocument/2006/relationships/image" Target="../media/image25.sv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image" Target="../media/image33.svg"/><Relationship Id="rId12"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10.png"/><Relationship Id="rId15" Type="http://schemas.openxmlformats.org/officeDocument/2006/relationships/image" Target="../media/image12.jpg"/><Relationship Id="rId10"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35.sv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8.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12.jpg"/><Relationship Id="rId5" Type="http://schemas.openxmlformats.org/officeDocument/2006/relationships/image" Target="../media/image40.png"/><Relationship Id="rId10" Type="http://schemas.openxmlformats.org/officeDocument/2006/relationships/image" Target="../media/image11.png"/><Relationship Id="rId4" Type="http://schemas.openxmlformats.org/officeDocument/2006/relationships/image" Target="../media/image39.svg"/><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hyperlink" Target="mailto:federacio@vendadeproximitat.cat" TargetMode="External"/><Relationship Id="rId4" Type="http://schemas.openxmlformats.org/officeDocument/2006/relationships/image" Target="../media/image42.png"/><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Data" Target="../diagrams/data1.xml"/><Relationship Id="rId11" Type="http://schemas.openxmlformats.org/officeDocument/2006/relationships/image" Target="../media/image8.png"/><Relationship Id="rId5" Type="http://schemas.openxmlformats.org/officeDocument/2006/relationships/image" Target="../media/image9.jpeg"/><Relationship Id="rId10" Type="http://schemas.microsoft.com/office/2007/relationships/diagramDrawing" Target="../diagrams/drawing1.xml"/><Relationship Id="rId4" Type="http://schemas.openxmlformats.org/officeDocument/2006/relationships/image" Target="../media/image7.gif"/><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2.jpg"/><Relationship Id="rId3" Type="http://schemas.openxmlformats.org/officeDocument/2006/relationships/image" Target="../media/image10.png"/><Relationship Id="rId7" Type="http://schemas.openxmlformats.org/officeDocument/2006/relationships/diagramQuickStyle" Target="../diagrams/quickStyle2.xm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1.png"/><Relationship Id="rId5" Type="http://schemas.openxmlformats.org/officeDocument/2006/relationships/diagramData" Target="../diagrams/data2.xml"/><Relationship Id="rId10" Type="http://schemas.openxmlformats.org/officeDocument/2006/relationships/image" Target="../media/image7.gif"/><Relationship Id="rId4" Type="http://schemas.openxmlformats.org/officeDocument/2006/relationships/image" Target="../media/image13.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11AC34F-1CA6-41F3-9867-F39F95BEF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250" y="850802"/>
            <a:ext cx="9461500" cy="3322736"/>
          </a:xfrm>
          <a:prstGeom prst="rect">
            <a:avLst/>
          </a:prstGeom>
        </p:spPr>
      </p:pic>
      <p:pic>
        <p:nvPicPr>
          <p:cNvPr id="4" name="Imagen 3">
            <a:extLst>
              <a:ext uri="{FF2B5EF4-FFF2-40B4-BE49-F238E27FC236}">
                <a16:creationId xmlns:a16="http://schemas.microsoft.com/office/drawing/2014/main" id="{0FDB3CCF-C9EC-4A9F-B818-3CCC7D5C8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397" y="5173640"/>
            <a:ext cx="3491166" cy="1077229"/>
          </a:xfrm>
          <a:prstGeom prst="rect">
            <a:avLst/>
          </a:prstGeom>
        </p:spPr>
      </p:pic>
      <p:pic>
        <p:nvPicPr>
          <p:cNvPr id="6" name="Imagen 5">
            <a:extLst>
              <a:ext uri="{FF2B5EF4-FFF2-40B4-BE49-F238E27FC236}">
                <a16:creationId xmlns:a16="http://schemas.microsoft.com/office/drawing/2014/main" id="{6FA72089-4D5B-485C-A05B-6CC9991A4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476" y="4460250"/>
            <a:ext cx="3401851" cy="680370"/>
          </a:xfrm>
          <a:prstGeom prst="rect">
            <a:avLst/>
          </a:prstGeom>
        </p:spPr>
      </p:pic>
      <p:pic>
        <p:nvPicPr>
          <p:cNvPr id="8" name="Imagen 7">
            <a:extLst>
              <a:ext uri="{FF2B5EF4-FFF2-40B4-BE49-F238E27FC236}">
                <a16:creationId xmlns:a16="http://schemas.microsoft.com/office/drawing/2014/main" id="{0DF7D97E-F3CA-48A5-BD46-F152414831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5199" y="5140620"/>
            <a:ext cx="3216406" cy="1077229"/>
          </a:xfrm>
          <a:prstGeom prst="rect">
            <a:avLst/>
          </a:prstGeom>
        </p:spPr>
      </p:pic>
      <p:pic>
        <p:nvPicPr>
          <p:cNvPr id="10" name="Imagen 9">
            <a:extLst>
              <a:ext uri="{FF2B5EF4-FFF2-40B4-BE49-F238E27FC236}">
                <a16:creationId xmlns:a16="http://schemas.microsoft.com/office/drawing/2014/main" id="{F340B1F5-1DFA-447D-90BB-906D8C7EF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0397" y="4526290"/>
            <a:ext cx="3401851" cy="614330"/>
          </a:xfrm>
          <a:prstGeom prst="rect">
            <a:avLst/>
          </a:prstGeom>
        </p:spPr>
      </p:pic>
      <p:sp>
        <p:nvSpPr>
          <p:cNvPr id="7" name="Rectángulo 10">
            <a:extLst>
              <a:ext uri="{FF2B5EF4-FFF2-40B4-BE49-F238E27FC236}">
                <a16:creationId xmlns:a16="http://schemas.microsoft.com/office/drawing/2014/main" id="{C604614E-F8C9-4605-8CB0-845AF6B8F1E1}"/>
              </a:ext>
            </a:extLst>
          </p:cNvPr>
          <p:cNvSpPr/>
          <p:nvPr/>
        </p:nvSpPr>
        <p:spPr>
          <a:xfrm>
            <a:off x="671397" y="6217849"/>
            <a:ext cx="10849205" cy="4821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33"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ca-E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Logos dissenyats per l’artista tarragoní</a:t>
            </a:r>
            <a:r>
              <a:rPr lang="ca-ES" sz="1200" b="1">
                <a:solidFill>
                  <a:schemeClr val="bg1"/>
                </a:solidFill>
                <a:latin typeface="Arial" panose="020B0604020202020204" pitchFamily="34" charset="0"/>
                <a:ea typeface="Calibri" panose="020F0502020204030204" pitchFamily="34" charset="0"/>
                <a:cs typeface="Times New Roman" panose="02020603050405020304" pitchFamily="18" charset="0"/>
              </a:rPr>
              <a:t> Nil Bartolozzi</a:t>
            </a:r>
            <a:endParaRPr kumimoji="0" lang="ca-ES"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61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666E429C-05AC-496C-B119-821B11875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90" y="356660"/>
            <a:ext cx="930524" cy="941437"/>
          </a:xfrm>
          <a:prstGeom prst="rect">
            <a:avLst/>
          </a:prstGeom>
        </p:spPr>
      </p:pic>
      <p:graphicFrame>
        <p:nvGraphicFramePr>
          <p:cNvPr id="6" name="Diagrama 5">
            <a:extLst>
              <a:ext uri="{FF2B5EF4-FFF2-40B4-BE49-F238E27FC236}">
                <a16:creationId xmlns:a16="http://schemas.microsoft.com/office/drawing/2014/main" id="{985395DE-789E-4418-A2C0-536DA0EB1B91}"/>
              </a:ext>
            </a:extLst>
          </p:cNvPr>
          <p:cNvGraphicFramePr/>
          <p:nvPr>
            <p:extLst>
              <p:ext uri="{D42A27DB-BD31-4B8C-83A1-F6EECF244321}">
                <p14:modId xmlns:p14="http://schemas.microsoft.com/office/powerpoint/2010/main" val="2181968022"/>
              </p:ext>
            </p:extLst>
          </p:nvPr>
        </p:nvGraphicFramePr>
        <p:xfrm>
          <a:off x="184459" y="1701210"/>
          <a:ext cx="11823081" cy="6028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QuadreDeText 7">
            <a:extLst>
              <a:ext uri="{FF2B5EF4-FFF2-40B4-BE49-F238E27FC236}">
                <a16:creationId xmlns:a16="http://schemas.microsoft.com/office/drawing/2014/main" id="{B0EC304E-508C-4D05-9642-AA70BC5FDE9A}"/>
              </a:ext>
            </a:extLst>
          </p:cNvPr>
          <p:cNvSpPr txBox="1"/>
          <p:nvPr/>
        </p:nvSpPr>
        <p:spPr>
          <a:xfrm>
            <a:off x="606379" y="1884911"/>
            <a:ext cx="10929947" cy="1287532"/>
          </a:xfrm>
          <a:prstGeom prst="rect">
            <a:avLst/>
          </a:prstGeom>
          <a:noFill/>
        </p:spPr>
        <p:txBody>
          <a:bodyPr wrap="square">
            <a:spAutoFit/>
          </a:bodyPr>
          <a:lstStyle/>
          <a:p>
            <a:pPr>
              <a:lnSpc>
                <a:spcPct val="150000"/>
              </a:lnSpc>
            </a:pPr>
            <a:r>
              <a:rPr lang="ca-ES" b="0" i="0" u="none" strike="noStrike" baseline="0" dirty="0">
                <a:solidFill>
                  <a:srgbClr val="000000"/>
                </a:solidFill>
                <a:latin typeface="Arial" panose="020B0604020202020204" pitchFamily="34" charset="0"/>
              </a:rPr>
              <a:t>Per tal d’abastir les necessitats de les empreses de restauració col·lectiva ens cal tenir una </a:t>
            </a:r>
            <a:r>
              <a:rPr lang="ca-ES" b="1" i="0" u="none" strike="noStrike" baseline="0" dirty="0">
                <a:solidFill>
                  <a:srgbClr val="000000"/>
                </a:solidFill>
                <a:latin typeface="Arial" panose="020B0604020202020204" pitchFamily="34" charset="0"/>
              </a:rPr>
              <a:t>base de dades dels productors i de les empreses</a:t>
            </a:r>
            <a:r>
              <a:rPr lang="ca-ES" b="0" i="0" u="none" strike="noStrike" baseline="0" dirty="0">
                <a:solidFill>
                  <a:srgbClr val="000000"/>
                </a:solidFill>
                <a:latin typeface="Arial" panose="020B0604020202020204" pitchFamily="34" charset="0"/>
              </a:rPr>
              <a:t> de restauració col·lectiva gestores de menjadors escolars i </a:t>
            </a:r>
            <a:r>
              <a:rPr lang="ca-ES" b="1" i="0" u="none" strike="noStrike" baseline="0" dirty="0" err="1">
                <a:solidFill>
                  <a:srgbClr val="000000"/>
                </a:solidFill>
                <a:latin typeface="Arial" panose="020B0604020202020204" pitchFamily="34" charset="0"/>
              </a:rPr>
              <a:t>geolocalitzar</a:t>
            </a:r>
            <a:r>
              <a:rPr lang="ca-ES" b="1" i="0" u="none" strike="noStrike" baseline="0" dirty="0">
                <a:solidFill>
                  <a:srgbClr val="000000"/>
                </a:solidFill>
                <a:latin typeface="Arial" panose="020B0604020202020204" pitchFamily="34" charset="0"/>
              </a:rPr>
              <a:t> </a:t>
            </a:r>
            <a:r>
              <a:rPr lang="ca-ES" i="0" u="none" strike="noStrike" baseline="0" dirty="0">
                <a:solidFill>
                  <a:srgbClr val="000000"/>
                </a:solidFill>
                <a:latin typeface="Arial" panose="020B0604020202020204" pitchFamily="34" charset="0"/>
              </a:rPr>
              <a:t>els productors i els centres escolars</a:t>
            </a:r>
            <a:endParaRPr lang="ca-ES" b="0" i="0" u="none" strike="noStrike" baseline="0" dirty="0">
              <a:solidFill>
                <a:srgbClr val="000000"/>
              </a:solidFill>
              <a:latin typeface="Arial" panose="020B0604020202020204" pitchFamily="34" charset="0"/>
            </a:endParaRPr>
          </a:p>
        </p:txBody>
      </p:sp>
      <p:pic>
        <p:nvPicPr>
          <p:cNvPr id="12" name="5 Imagen" descr="directa_color.gif">
            <a:extLst>
              <a:ext uri="{FF2B5EF4-FFF2-40B4-BE49-F238E27FC236}">
                <a16:creationId xmlns:a16="http://schemas.microsoft.com/office/drawing/2014/main" id="{CD9420CA-B613-4D91-A4D7-7147670DE8E9}"/>
              </a:ext>
            </a:extLst>
          </p:cNvPr>
          <p:cNvPicPr>
            <a:picLocks noChangeAspect="1"/>
          </p:cNvPicPr>
          <p:nvPr/>
        </p:nvPicPr>
        <p:blipFill>
          <a:blip r:embed="rId9"/>
          <a:stretch>
            <a:fillRect/>
          </a:stretch>
        </p:blipFill>
        <p:spPr>
          <a:xfrm>
            <a:off x="10608502" y="356660"/>
            <a:ext cx="796983" cy="859611"/>
          </a:xfrm>
          <a:prstGeom prst="rect">
            <a:avLst/>
          </a:prstGeom>
        </p:spPr>
      </p:pic>
      <p:pic>
        <p:nvPicPr>
          <p:cNvPr id="13" name="Imagen 4">
            <a:extLst>
              <a:ext uri="{FF2B5EF4-FFF2-40B4-BE49-F238E27FC236}">
                <a16:creationId xmlns:a16="http://schemas.microsoft.com/office/drawing/2014/main" id="{288E9CBE-B6CE-4115-BCB8-126F511D1D6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549537" y="518663"/>
            <a:ext cx="1986440" cy="697608"/>
          </a:xfrm>
          <a:prstGeom prst="rect">
            <a:avLst/>
          </a:prstGeom>
        </p:spPr>
      </p:pic>
      <p:pic>
        <p:nvPicPr>
          <p:cNvPr id="14" name="Imatge 3">
            <a:extLst>
              <a:ext uri="{FF2B5EF4-FFF2-40B4-BE49-F238E27FC236}">
                <a16:creationId xmlns:a16="http://schemas.microsoft.com/office/drawing/2014/main" id="{9F070713-27A2-4B1F-9E39-653E5BA768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45138" y="388838"/>
            <a:ext cx="1018078" cy="713848"/>
          </a:xfrm>
          <a:prstGeom prst="rect">
            <a:avLst/>
          </a:prstGeom>
        </p:spPr>
      </p:pic>
      <p:pic>
        <p:nvPicPr>
          <p:cNvPr id="15" name="Imagen 14" descr="Logotipo, nombre de la empresa&#10;&#10;Descripción generada automáticamente">
            <a:extLst>
              <a:ext uri="{FF2B5EF4-FFF2-40B4-BE49-F238E27FC236}">
                <a16:creationId xmlns:a16="http://schemas.microsoft.com/office/drawing/2014/main" id="{ADF9DECB-C7F6-46CB-941A-DE16BC4AC2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48900" y="388838"/>
            <a:ext cx="1097094" cy="713848"/>
          </a:xfrm>
          <a:prstGeom prst="rect">
            <a:avLst/>
          </a:prstGeom>
        </p:spPr>
      </p:pic>
    </p:spTree>
    <p:extLst>
      <p:ext uri="{BB962C8B-B14F-4D97-AF65-F5344CB8AC3E}">
        <p14:creationId xmlns:p14="http://schemas.microsoft.com/office/powerpoint/2010/main" val="43432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41">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4" name="Straight Connector 43">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45">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cxnSp>
        <p:nvCxnSpPr>
          <p:cNvPr id="56" name="Straight Connector 47">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Imatge 4">
            <a:extLst>
              <a:ext uri="{FF2B5EF4-FFF2-40B4-BE49-F238E27FC236}">
                <a16:creationId xmlns:a16="http://schemas.microsoft.com/office/drawing/2014/main" id="{E8083D38-8621-4FAD-A66B-5DC82D66C906}"/>
              </a:ext>
            </a:extLst>
          </p:cNvPr>
          <p:cNvPicPr>
            <a:picLocks noChangeAspect="1"/>
          </p:cNvPicPr>
          <p:nvPr/>
        </p:nvPicPr>
        <p:blipFill rotWithShape="1">
          <a:blip r:embed="rId2">
            <a:extLst>
              <a:ext uri="{28A0092B-C50C-407E-A947-70E740481C1C}">
                <a14:useLocalDpi xmlns:a14="http://schemas.microsoft.com/office/drawing/2010/main" val="0"/>
              </a:ext>
            </a:extLst>
          </a:blip>
          <a:srcRect l="9138" r="9138"/>
          <a:stretch/>
        </p:blipFill>
        <p:spPr>
          <a:xfrm>
            <a:off x="5083413" y="1288253"/>
            <a:ext cx="6046853" cy="5112547"/>
          </a:xfrm>
          <a:prstGeom prst="rect">
            <a:avLst/>
          </a:prstGeom>
        </p:spPr>
      </p:pic>
      <p:pic>
        <p:nvPicPr>
          <p:cNvPr id="9" name="Imatge 8">
            <a:extLst>
              <a:ext uri="{FF2B5EF4-FFF2-40B4-BE49-F238E27FC236}">
                <a16:creationId xmlns:a16="http://schemas.microsoft.com/office/drawing/2014/main" id="{878AB4DA-3A03-4B16-A9CC-E735BF4D7663}"/>
              </a:ext>
            </a:extLst>
          </p:cNvPr>
          <p:cNvPicPr>
            <a:picLocks noChangeAspect="1"/>
          </p:cNvPicPr>
          <p:nvPr/>
        </p:nvPicPr>
        <p:blipFill>
          <a:blip r:embed="rId3"/>
          <a:stretch>
            <a:fillRect/>
          </a:stretch>
        </p:blipFill>
        <p:spPr>
          <a:xfrm>
            <a:off x="587931" y="2897054"/>
            <a:ext cx="436876" cy="421547"/>
          </a:xfrm>
          <a:prstGeom prst="rect">
            <a:avLst/>
          </a:prstGeom>
        </p:spPr>
      </p:pic>
      <p:pic>
        <p:nvPicPr>
          <p:cNvPr id="13" name="Imatge 12">
            <a:extLst>
              <a:ext uri="{FF2B5EF4-FFF2-40B4-BE49-F238E27FC236}">
                <a16:creationId xmlns:a16="http://schemas.microsoft.com/office/drawing/2014/main" id="{17B63F75-C404-47B8-924A-62EB2B31631F}"/>
              </a:ext>
            </a:extLst>
          </p:cNvPr>
          <p:cNvPicPr>
            <a:picLocks noChangeAspect="1"/>
          </p:cNvPicPr>
          <p:nvPr/>
        </p:nvPicPr>
        <p:blipFill>
          <a:blip r:embed="rId4"/>
          <a:stretch>
            <a:fillRect/>
          </a:stretch>
        </p:blipFill>
        <p:spPr>
          <a:xfrm>
            <a:off x="573818" y="3617959"/>
            <a:ext cx="450990" cy="438910"/>
          </a:xfrm>
          <a:prstGeom prst="rect">
            <a:avLst/>
          </a:prstGeom>
        </p:spPr>
      </p:pic>
      <p:pic>
        <p:nvPicPr>
          <p:cNvPr id="18" name="Imatge 17">
            <a:extLst>
              <a:ext uri="{FF2B5EF4-FFF2-40B4-BE49-F238E27FC236}">
                <a16:creationId xmlns:a16="http://schemas.microsoft.com/office/drawing/2014/main" id="{2C713442-081C-4125-8320-295656EE38E1}"/>
              </a:ext>
            </a:extLst>
          </p:cNvPr>
          <p:cNvPicPr>
            <a:picLocks noChangeAspect="1"/>
          </p:cNvPicPr>
          <p:nvPr/>
        </p:nvPicPr>
        <p:blipFill rotWithShape="1">
          <a:blip r:embed="rId5"/>
          <a:srcRect l="18906" t="13601" r="19860" b="15673"/>
          <a:stretch/>
        </p:blipFill>
        <p:spPr>
          <a:xfrm>
            <a:off x="573818" y="4312779"/>
            <a:ext cx="436876" cy="467212"/>
          </a:xfrm>
          <a:prstGeom prst="rect">
            <a:avLst/>
          </a:prstGeom>
        </p:spPr>
      </p:pic>
      <p:sp>
        <p:nvSpPr>
          <p:cNvPr id="20" name="QuadreDeText 19">
            <a:extLst>
              <a:ext uri="{FF2B5EF4-FFF2-40B4-BE49-F238E27FC236}">
                <a16:creationId xmlns:a16="http://schemas.microsoft.com/office/drawing/2014/main" id="{15625A42-8E23-4271-85C5-D84BFFBDF2C4}"/>
              </a:ext>
            </a:extLst>
          </p:cNvPr>
          <p:cNvSpPr txBox="1"/>
          <p:nvPr/>
        </p:nvSpPr>
        <p:spPr>
          <a:xfrm>
            <a:off x="1043942" y="2923161"/>
            <a:ext cx="2167325" cy="338554"/>
          </a:xfrm>
          <a:prstGeom prst="rect">
            <a:avLst/>
          </a:prstGeom>
          <a:noFill/>
        </p:spPr>
        <p:txBody>
          <a:bodyPr wrap="none" rtlCol="0">
            <a:spAutoFit/>
          </a:bodyPr>
          <a:lstStyle/>
          <a:p>
            <a:r>
              <a:rPr lang="es-ES" sz="1600" dirty="0"/>
              <a:t>Centres </a:t>
            </a:r>
            <a:r>
              <a:rPr lang="es-ES" sz="1600" dirty="0" err="1"/>
              <a:t>escolars</a:t>
            </a:r>
            <a:r>
              <a:rPr lang="es-ES" sz="1600" dirty="0"/>
              <a:t> </a:t>
            </a:r>
            <a:r>
              <a:rPr lang="es-ES" sz="1600" dirty="0" err="1"/>
              <a:t>públics</a:t>
            </a:r>
            <a:endParaRPr lang="ca-ES" sz="1600" dirty="0"/>
          </a:p>
        </p:txBody>
      </p:sp>
      <p:sp>
        <p:nvSpPr>
          <p:cNvPr id="43" name="QuadreDeText 42">
            <a:extLst>
              <a:ext uri="{FF2B5EF4-FFF2-40B4-BE49-F238E27FC236}">
                <a16:creationId xmlns:a16="http://schemas.microsoft.com/office/drawing/2014/main" id="{B018F4FF-7D56-44AF-AA90-874FB8295322}"/>
              </a:ext>
            </a:extLst>
          </p:cNvPr>
          <p:cNvSpPr txBox="1"/>
          <p:nvPr/>
        </p:nvSpPr>
        <p:spPr>
          <a:xfrm>
            <a:off x="1009954" y="3668137"/>
            <a:ext cx="3222229" cy="338554"/>
          </a:xfrm>
          <a:prstGeom prst="rect">
            <a:avLst/>
          </a:prstGeom>
          <a:noFill/>
        </p:spPr>
        <p:txBody>
          <a:bodyPr wrap="none" rtlCol="0">
            <a:spAutoFit/>
          </a:bodyPr>
          <a:lstStyle/>
          <a:p>
            <a:r>
              <a:rPr lang="es-ES" sz="1600" dirty="0"/>
              <a:t>Centres </a:t>
            </a:r>
            <a:r>
              <a:rPr lang="es-ES" sz="1600" dirty="0" err="1"/>
              <a:t>escolars</a:t>
            </a:r>
            <a:r>
              <a:rPr lang="es-ES" sz="1600" dirty="0"/>
              <a:t> </a:t>
            </a:r>
            <a:r>
              <a:rPr lang="es-ES" sz="1600" dirty="0" err="1"/>
              <a:t>privats</a:t>
            </a:r>
            <a:r>
              <a:rPr lang="es-ES" sz="1600" dirty="0"/>
              <a:t> o </a:t>
            </a:r>
            <a:r>
              <a:rPr lang="es-ES" sz="1600" dirty="0" err="1"/>
              <a:t>concertats</a:t>
            </a:r>
            <a:endParaRPr lang="ca-ES" sz="1600" dirty="0"/>
          </a:p>
        </p:txBody>
      </p:sp>
      <p:sp>
        <p:nvSpPr>
          <p:cNvPr id="45" name="QuadreDeText 44">
            <a:extLst>
              <a:ext uri="{FF2B5EF4-FFF2-40B4-BE49-F238E27FC236}">
                <a16:creationId xmlns:a16="http://schemas.microsoft.com/office/drawing/2014/main" id="{A4E92CAF-06C1-44D6-ABD9-93AD304D8CA4}"/>
              </a:ext>
            </a:extLst>
          </p:cNvPr>
          <p:cNvSpPr txBox="1"/>
          <p:nvPr/>
        </p:nvSpPr>
        <p:spPr>
          <a:xfrm>
            <a:off x="995841" y="4354757"/>
            <a:ext cx="2052678" cy="338554"/>
          </a:xfrm>
          <a:prstGeom prst="rect">
            <a:avLst/>
          </a:prstGeom>
          <a:noFill/>
        </p:spPr>
        <p:txBody>
          <a:bodyPr wrap="none" rtlCol="0">
            <a:spAutoFit/>
          </a:bodyPr>
          <a:lstStyle/>
          <a:p>
            <a:r>
              <a:rPr lang="es-ES" sz="1600" dirty="0" err="1"/>
              <a:t>Empreses</a:t>
            </a:r>
            <a:r>
              <a:rPr lang="es-ES" sz="1600" dirty="0"/>
              <a:t> productores</a:t>
            </a:r>
            <a:endParaRPr lang="ca-ES" sz="1600" dirty="0"/>
          </a:p>
        </p:txBody>
      </p:sp>
      <p:sp>
        <p:nvSpPr>
          <p:cNvPr id="49" name="QuadreDeText 48">
            <a:extLst>
              <a:ext uri="{FF2B5EF4-FFF2-40B4-BE49-F238E27FC236}">
                <a16:creationId xmlns:a16="http://schemas.microsoft.com/office/drawing/2014/main" id="{467CF79C-ED3D-4468-B08E-F7B3C907DBF5}"/>
              </a:ext>
            </a:extLst>
          </p:cNvPr>
          <p:cNvSpPr txBox="1"/>
          <p:nvPr/>
        </p:nvSpPr>
        <p:spPr>
          <a:xfrm>
            <a:off x="394916" y="1627091"/>
            <a:ext cx="3632448" cy="666336"/>
          </a:xfrm>
          <a:prstGeom prst="rect">
            <a:avLst/>
          </a:prstGeom>
          <a:noFill/>
        </p:spPr>
        <p:txBody>
          <a:bodyPr wrap="square">
            <a:spAutoFit/>
          </a:bodyPr>
          <a:lstStyle/>
          <a:p>
            <a:pPr algn="ctr"/>
            <a:r>
              <a:rPr lang="en-US" sz="3730" b="1" dirty="0" err="1"/>
              <a:t>Mapa</a:t>
            </a:r>
            <a:r>
              <a:rPr lang="en-US" sz="3730" b="1" dirty="0"/>
              <a:t> de Lleida</a:t>
            </a:r>
          </a:p>
        </p:txBody>
      </p:sp>
      <p:pic>
        <p:nvPicPr>
          <p:cNvPr id="19" name="5 Imagen" descr="directa_color.gif">
            <a:extLst>
              <a:ext uri="{FF2B5EF4-FFF2-40B4-BE49-F238E27FC236}">
                <a16:creationId xmlns:a16="http://schemas.microsoft.com/office/drawing/2014/main" id="{D13ADE76-E2DF-43AE-8C78-53F65018F558}"/>
              </a:ext>
            </a:extLst>
          </p:cNvPr>
          <p:cNvPicPr>
            <a:picLocks noChangeAspect="1"/>
          </p:cNvPicPr>
          <p:nvPr/>
        </p:nvPicPr>
        <p:blipFill>
          <a:blip r:embed="rId6"/>
          <a:stretch>
            <a:fillRect/>
          </a:stretch>
        </p:blipFill>
        <p:spPr>
          <a:xfrm>
            <a:off x="10608502" y="232676"/>
            <a:ext cx="796983" cy="859611"/>
          </a:xfrm>
          <a:prstGeom prst="rect">
            <a:avLst/>
          </a:prstGeom>
        </p:spPr>
      </p:pic>
      <p:pic>
        <p:nvPicPr>
          <p:cNvPr id="21" name="Imagen 4">
            <a:extLst>
              <a:ext uri="{FF2B5EF4-FFF2-40B4-BE49-F238E27FC236}">
                <a16:creationId xmlns:a16="http://schemas.microsoft.com/office/drawing/2014/main" id="{611B0E66-0A34-4CF3-92E6-612CEF29F47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49537" y="394679"/>
            <a:ext cx="1986440" cy="697608"/>
          </a:xfrm>
          <a:prstGeom prst="rect">
            <a:avLst/>
          </a:prstGeom>
        </p:spPr>
      </p:pic>
      <p:pic>
        <p:nvPicPr>
          <p:cNvPr id="22" name="Imatge 3">
            <a:extLst>
              <a:ext uri="{FF2B5EF4-FFF2-40B4-BE49-F238E27FC236}">
                <a16:creationId xmlns:a16="http://schemas.microsoft.com/office/drawing/2014/main" id="{AD239900-94CF-4856-9429-E5BA1C512F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5138" y="264854"/>
            <a:ext cx="1018078" cy="713848"/>
          </a:xfrm>
          <a:prstGeom prst="rect">
            <a:avLst/>
          </a:prstGeom>
        </p:spPr>
      </p:pic>
      <p:pic>
        <p:nvPicPr>
          <p:cNvPr id="23" name="Imagen 22" descr="Logotipo, nombre de la empresa&#10;&#10;Descripción generada automáticamente">
            <a:extLst>
              <a:ext uri="{FF2B5EF4-FFF2-40B4-BE49-F238E27FC236}">
                <a16:creationId xmlns:a16="http://schemas.microsoft.com/office/drawing/2014/main" id="{D7A5BD1B-1A1E-47F9-8708-F989F3BDC1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8900" y="264854"/>
            <a:ext cx="1097094" cy="713848"/>
          </a:xfrm>
          <a:prstGeom prst="rect">
            <a:avLst/>
          </a:prstGeom>
        </p:spPr>
      </p:pic>
    </p:spTree>
    <p:extLst>
      <p:ext uri="{BB962C8B-B14F-4D97-AF65-F5344CB8AC3E}">
        <p14:creationId xmlns:p14="http://schemas.microsoft.com/office/powerpoint/2010/main" val="9925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47FF635A-ECAA-451F-A2FB-46E757BDC517}"/>
              </a:ext>
            </a:extLst>
          </p:cNvPr>
          <p:cNvSpPr>
            <a:spLocks noGrp="1"/>
          </p:cNvSpPr>
          <p:nvPr>
            <p:ph type="ctrTitle"/>
          </p:nvPr>
        </p:nvSpPr>
        <p:spPr>
          <a:xfrm>
            <a:off x="965201" y="643467"/>
            <a:ext cx="6255026" cy="5054008"/>
          </a:xfrm>
        </p:spPr>
        <p:txBody>
          <a:bodyPr anchor="ctr">
            <a:normAutofit/>
          </a:bodyPr>
          <a:lstStyle/>
          <a:p>
            <a:pPr algn="r"/>
            <a:r>
              <a:rPr lang="es-ES" dirty="0"/>
              <a:t>INFORME TÈCNIC DE VIABILITAT</a:t>
            </a:r>
            <a:endParaRPr lang="ca-ES" dirty="0"/>
          </a:p>
        </p:txBody>
      </p:sp>
      <p:sp>
        <p:nvSpPr>
          <p:cNvPr id="3" name="Subtítol 2">
            <a:extLst>
              <a:ext uri="{FF2B5EF4-FFF2-40B4-BE49-F238E27FC236}">
                <a16:creationId xmlns:a16="http://schemas.microsoft.com/office/drawing/2014/main" id="{6F9DD1CE-97CE-4E80-BCA1-D57B565AC624}"/>
              </a:ext>
            </a:extLst>
          </p:cNvPr>
          <p:cNvSpPr>
            <a:spLocks noGrp="1"/>
          </p:cNvSpPr>
          <p:nvPr>
            <p:ph type="subTitle" idx="1"/>
          </p:nvPr>
        </p:nvSpPr>
        <p:spPr>
          <a:xfrm>
            <a:off x="7870995" y="643467"/>
            <a:ext cx="3341488" cy="5054008"/>
          </a:xfrm>
        </p:spPr>
        <p:txBody>
          <a:bodyPr anchor="ctr">
            <a:normAutofit/>
          </a:bodyPr>
          <a:lstStyle/>
          <a:p>
            <a:r>
              <a:rPr lang="ca-ES" dirty="0"/>
              <a:t>ESTUDI LOGÍSTIC DE LES LLOTGES DE PRODUCTE DE PROXIMITAT</a:t>
            </a: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19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5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869513BB-941D-45EF-9C41-6B4C3E739A9A}"/>
              </a:ext>
            </a:extLst>
          </p:cNvPr>
          <p:cNvSpPr txBox="1"/>
          <p:nvPr/>
        </p:nvSpPr>
        <p:spPr>
          <a:xfrm>
            <a:off x="5854385" y="3280085"/>
            <a:ext cx="5926264" cy="1477328"/>
          </a:xfrm>
          <a:prstGeom prst="rect">
            <a:avLst/>
          </a:prstGeom>
          <a:noFill/>
        </p:spPr>
        <p:txBody>
          <a:bodyPr wrap="square">
            <a:spAutoFit/>
          </a:bodyPr>
          <a:lstStyle/>
          <a:p>
            <a:pPr marL="285750" indent="-285750">
              <a:buFont typeface="Arial" panose="020B0604020202020204" pitchFamily="34" charset="0"/>
              <a:buChar char="•"/>
            </a:pPr>
            <a:r>
              <a:rPr lang="ca-ES" sz="1800" b="0" i="0" u="none" strike="noStrike" baseline="0" dirty="0">
                <a:solidFill>
                  <a:srgbClr val="000000"/>
                </a:solidFill>
                <a:latin typeface="Arial" panose="020B0604020202020204" pitchFamily="34" charset="0"/>
              </a:rPr>
              <a:t>els mecanismes de control de la matèria primera</a:t>
            </a:r>
          </a:p>
          <a:p>
            <a:pPr marL="285750" indent="-285750">
              <a:buFont typeface="Arial" panose="020B0604020202020204" pitchFamily="34" charset="0"/>
              <a:buChar char="•"/>
            </a:pPr>
            <a:r>
              <a:rPr lang="ca-ES" sz="1800" b="0" i="0" u="none" strike="noStrike" baseline="0" dirty="0">
                <a:solidFill>
                  <a:srgbClr val="000000"/>
                </a:solidFill>
                <a:latin typeface="Arial" panose="020B0604020202020204" pitchFamily="34" charset="0"/>
              </a:rPr>
              <a:t>les estructures</a:t>
            </a:r>
          </a:p>
          <a:p>
            <a:pPr marL="285750" indent="-285750">
              <a:buFont typeface="Arial" panose="020B0604020202020204" pitchFamily="34" charset="0"/>
              <a:buChar char="•"/>
            </a:pPr>
            <a:r>
              <a:rPr lang="ca-ES" sz="1800" b="0" i="0" u="none" strike="noStrike" baseline="0" dirty="0">
                <a:solidFill>
                  <a:srgbClr val="000000"/>
                </a:solidFill>
                <a:latin typeface="Arial" panose="020B0604020202020204" pitchFamily="34" charset="0"/>
              </a:rPr>
              <a:t>el personal necessari</a:t>
            </a:r>
          </a:p>
          <a:p>
            <a:pPr marL="285750" indent="-285750">
              <a:buFont typeface="Arial" panose="020B0604020202020204" pitchFamily="34" charset="0"/>
              <a:buChar char="•"/>
            </a:pPr>
            <a:r>
              <a:rPr lang="ca-ES" sz="1800" b="0" i="0" u="none" strike="noStrike" baseline="0" dirty="0">
                <a:solidFill>
                  <a:srgbClr val="000000"/>
                </a:solidFill>
                <a:latin typeface="Arial" panose="020B0604020202020204" pitchFamily="34" charset="0"/>
              </a:rPr>
              <a:t>la cadena operativa</a:t>
            </a:r>
          </a:p>
          <a:p>
            <a:pPr marL="285750" indent="-285750">
              <a:buFont typeface="Arial" panose="020B0604020202020204" pitchFamily="34" charset="0"/>
              <a:buChar char="•"/>
            </a:pPr>
            <a:r>
              <a:rPr lang="ca-ES" sz="1800" b="0" i="0" u="none" strike="noStrike" baseline="0" dirty="0">
                <a:solidFill>
                  <a:srgbClr val="000000"/>
                </a:solidFill>
                <a:latin typeface="Arial" panose="020B0604020202020204" pitchFamily="34" charset="0"/>
              </a:rPr>
              <a:t>les estratègies d’innovació logística i de comunicació</a:t>
            </a:r>
          </a:p>
        </p:txBody>
      </p:sp>
      <p:sp>
        <p:nvSpPr>
          <p:cNvPr id="8" name="Títol 7">
            <a:extLst>
              <a:ext uri="{FF2B5EF4-FFF2-40B4-BE49-F238E27FC236}">
                <a16:creationId xmlns:a16="http://schemas.microsoft.com/office/drawing/2014/main" id="{08614472-5E3C-4913-84DF-57465B10F9DF}"/>
              </a:ext>
            </a:extLst>
          </p:cNvPr>
          <p:cNvSpPr>
            <a:spLocks noGrp="1"/>
          </p:cNvSpPr>
          <p:nvPr>
            <p:ph type="title"/>
          </p:nvPr>
        </p:nvSpPr>
        <p:spPr>
          <a:xfrm>
            <a:off x="1998920" y="286603"/>
            <a:ext cx="9156759" cy="1450757"/>
          </a:xfrm>
        </p:spPr>
        <p:txBody>
          <a:bodyPr/>
          <a:lstStyle/>
          <a:p>
            <a:r>
              <a:rPr lang="es-ES" dirty="0"/>
              <a:t>ESTUDI LOGÍSTIC</a:t>
            </a:r>
            <a:endParaRPr lang="ca-ES" dirty="0"/>
          </a:p>
        </p:txBody>
      </p:sp>
      <p:sp>
        <p:nvSpPr>
          <p:cNvPr id="9" name="QuadreDeText 8">
            <a:extLst>
              <a:ext uri="{FF2B5EF4-FFF2-40B4-BE49-F238E27FC236}">
                <a16:creationId xmlns:a16="http://schemas.microsoft.com/office/drawing/2014/main" id="{F0255DEE-5B81-4F81-B737-A4D83107D215}"/>
              </a:ext>
            </a:extLst>
          </p:cNvPr>
          <p:cNvSpPr txBox="1"/>
          <p:nvPr/>
        </p:nvSpPr>
        <p:spPr>
          <a:xfrm>
            <a:off x="803259" y="1915465"/>
            <a:ext cx="4352512" cy="46209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black"/>
                </a:solidFill>
                <a:effectLst/>
                <a:uLnTx/>
                <a:uFillTx/>
                <a:latin typeface="Calibri" panose="020F0502020204030204"/>
                <a:ea typeface="+mn-ea"/>
                <a:cs typeface="+mn-cs"/>
              </a:rPr>
              <a:t>Una o </a:t>
            </a:r>
            <a:r>
              <a:rPr kumimoji="0" lang="es-ES" sz="3600" b="1" i="0" u="none" strike="noStrike" kern="1200" cap="none" spc="0" normalizeH="0" baseline="0" noProof="0" dirty="0" err="1">
                <a:ln>
                  <a:noFill/>
                </a:ln>
                <a:solidFill>
                  <a:prstClr val="black"/>
                </a:solidFill>
                <a:effectLst/>
                <a:uLnTx/>
                <a:uFillTx/>
                <a:latin typeface="Calibri" panose="020F0502020204030204"/>
                <a:ea typeface="+mn-ea"/>
                <a:cs typeface="+mn-cs"/>
              </a:rPr>
              <a:t>diverses</a:t>
            </a:r>
            <a:r>
              <a:rPr kumimoji="0" lang="es-E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3600" b="1" i="0" u="none" strike="noStrike" kern="1200" cap="none" spc="0" normalizeH="0" baseline="0" noProof="0" dirty="0" err="1">
                <a:ln>
                  <a:noFill/>
                </a:ln>
                <a:solidFill>
                  <a:prstClr val="black"/>
                </a:solidFill>
                <a:effectLst/>
                <a:uLnTx/>
                <a:uFillTx/>
                <a:latin typeface="Calibri" panose="020F0502020204030204"/>
                <a:ea typeface="+mn-ea"/>
                <a:cs typeface="+mn-cs"/>
              </a:rPr>
              <a:t>plataformes</a:t>
            </a:r>
            <a:r>
              <a:rPr kumimoji="0" lang="es-E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3600" i="0" u="none" strike="noStrike" kern="1200" cap="none" spc="0" normalizeH="0" baseline="0" noProof="0" dirty="0">
                <a:ln>
                  <a:noFill/>
                </a:ln>
                <a:solidFill>
                  <a:prstClr val="black"/>
                </a:solidFill>
                <a:effectLst/>
                <a:uLnTx/>
                <a:uFillTx/>
                <a:latin typeface="Calibri" panose="020F0502020204030204"/>
                <a:ea typeface="+mn-ea"/>
                <a:cs typeface="+mn-cs"/>
              </a:rPr>
              <a:t>que </a:t>
            </a:r>
            <a:r>
              <a:rPr kumimoji="0" lang="es-ES" sz="3600" i="0" u="none" strike="noStrike" kern="1200" cap="none" spc="0" normalizeH="0" baseline="0" noProof="0" dirty="0" err="1">
                <a:ln>
                  <a:noFill/>
                </a:ln>
                <a:solidFill>
                  <a:prstClr val="black"/>
                </a:solidFill>
                <a:effectLst/>
                <a:uLnTx/>
                <a:uFillTx/>
                <a:latin typeface="Calibri" panose="020F0502020204030204"/>
                <a:ea typeface="+mn-ea"/>
                <a:cs typeface="+mn-cs"/>
              </a:rPr>
              <a:t>permetin</a:t>
            </a:r>
            <a:r>
              <a:rPr kumimoji="0" lang="es-ES" sz="3600" i="0" u="none" strike="noStrike" kern="1200" cap="none" spc="0" normalizeH="0" baseline="0" noProof="0" dirty="0">
                <a:ln>
                  <a:noFill/>
                </a:ln>
                <a:solidFill>
                  <a:prstClr val="black"/>
                </a:solidFill>
                <a:effectLst/>
                <a:uLnTx/>
                <a:uFillTx/>
                <a:latin typeface="Calibri" panose="020F0502020204030204"/>
                <a:ea typeface="+mn-ea"/>
                <a:cs typeface="+mn-cs"/>
              </a:rPr>
              <a:t> al productor de manera directa </a:t>
            </a:r>
            <a:r>
              <a:rPr kumimoji="0" lang="es-ES" sz="3600" i="0" u="none" strike="noStrike" kern="1200" cap="none" spc="0" normalizeH="0" baseline="0" noProof="0" dirty="0" err="1">
                <a:ln>
                  <a:noFill/>
                </a:ln>
                <a:solidFill>
                  <a:prstClr val="black"/>
                </a:solidFill>
                <a:effectLst/>
                <a:uLnTx/>
                <a:uFillTx/>
                <a:latin typeface="Calibri" panose="020F0502020204030204"/>
                <a:ea typeface="+mn-ea"/>
                <a:cs typeface="+mn-cs"/>
              </a:rPr>
              <a:t>vendre</a:t>
            </a:r>
            <a:r>
              <a:rPr kumimoji="0" lang="es-ES" sz="3600" i="0" u="none" strike="noStrike" kern="1200" cap="none" spc="0" normalizeH="0" baseline="0" noProof="0" dirty="0">
                <a:ln>
                  <a:noFill/>
                </a:ln>
                <a:solidFill>
                  <a:prstClr val="black"/>
                </a:solidFill>
                <a:effectLst/>
                <a:uLnTx/>
                <a:uFillTx/>
                <a:latin typeface="Calibri" panose="020F0502020204030204"/>
                <a:ea typeface="+mn-ea"/>
                <a:cs typeface="+mn-cs"/>
              </a:rPr>
              <a:t> el </a:t>
            </a:r>
            <a:r>
              <a:rPr kumimoji="0" lang="es-ES" sz="3600" i="0" u="none" strike="noStrike" kern="1200" cap="none" spc="0" normalizeH="0" baseline="0" noProof="0" dirty="0" err="1">
                <a:ln>
                  <a:noFill/>
                </a:ln>
                <a:solidFill>
                  <a:prstClr val="black"/>
                </a:solidFill>
                <a:effectLst/>
                <a:uLnTx/>
                <a:uFillTx/>
                <a:latin typeface="Calibri" panose="020F0502020204030204"/>
                <a:ea typeface="+mn-ea"/>
                <a:cs typeface="+mn-cs"/>
              </a:rPr>
              <a:t>seu</a:t>
            </a:r>
            <a:r>
              <a:rPr kumimoji="0" lang="es-ES" sz="36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3600" i="0" u="none" strike="noStrike" kern="1200" cap="none" spc="0" normalizeH="0" baseline="0" noProof="0" dirty="0" err="1">
                <a:ln>
                  <a:noFill/>
                </a:ln>
                <a:solidFill>
                  <a:prstClr val="black"/>
                </a:solidFill>
                <a:effectLst/>
                <a:uLnTx/>
                <a:uFillTx/>
                <a:latin typeface="Calibri" panose="020F0502020204030204"/>
                <a:ea typeface="+mn-ea"/>
                <a:cs typeface="+mn-cs"/>
              </a:rPr>
              <a:t>producte</a:t>
            </a:r>
            <a:r>
              <a:rPr kumimoji="0" lang="es-ES" sz="36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3600" i="0" u="none" strike="noStrike" kern="1200" cap="none" spc="0" normalizeH="0" baseline="0" noProof="0" dirty="0" err="1">
                <a:ln>
                  <a:noFill/>
                </a:ln>
                <a:solidFill>
                  <a:prstClr val="black"/>
                </a:solidFill>
                <a:effectLst/>
                <a:uLnTx/>
                <a:uFillTx/>
                <a:latin typeface="Calibri" panose="020F0502020204030204"/>
                <a:ea typeface="+mn-ea"/>
                <a:cs typeface="+mn-cs"/>
              </a:rPr>
              <a:t>amb</a:t>
            </a:r>
            <a:r>
              <a:rPr kumimoji="0" lang="es-ES" sz="3600" i="0" u="none" strike="noStrike" kern="1200" cap="none" spc="0" normalizeH="0" baseline="0" noProof="0" dirty="0">
                <a:ln>
                  <a:noFill/>
                </a:ln>
                <a:solidFill>
                  <a:prstClr val="black"/>
                </a:solidFill>
                <a:effectLst/>
                <a:uLnTx/>
                <a:uFillTx/>
                <a:latin typeface="Calibri" panose="020F0502020204030204"/>
                <a:ea typeface="+mn-ea"/>
                <a:cs typeface="+mn-cs"/>
              </a:rPr>
              <a:t> el </a:t>
            </a:r>
            <a:r>
              <a:rPr kumimoji="0" lang="es-ES" sz="3600" b="1" i="0" u="none" strike="noStrike" kern="1200" cap="none" spc="0" normalizeH="0" baseline="0" noProof="0" dirty="0" err="1">
                <a:ln>
                  <a:noFill/>
                </a:ln>
                <a:solidFill>
                  <a:prstClr val="black"/>
                </a:solidFill>
                <a:effectLst/>
                <a:uLnTx/>
                <a:uFillTx/>
                <a:latin typeface="Calibri" panose="020F0502020204030204"/>
                <a:ea typeface="+mn-ea"/>
                <a:cs typeface="+mn-cs"/>
              </a:rPr>
              <a:t>segell</a:t>
            </a:r>
            <a:r>
              <a:rPr kumimoji="0" lang="es-ES" sz="3600" b="1" i="0" u="none" strike="noStrike" kern="1200" cap="none" spc="0" normalizeH="0" baseline="0" noProof="0" dirty="0">
                <a:ln>
                  <a:noFill/>
                </a:ln>
                <a:solidFill>
                  <a:prstClr val="black"/>
                </a:solidFill>
                <a:effectLst/>
                <a:uLnTx/>
                <a:uFillTx/>
                <a:latin typeface="Calibri" panose="020F0502020204030204"/>
                <a:ea typeface="+mn-ea"/>
                <a:cs typeface="+mn-cs"/>
              </a:rPr>
              <a:t> de venda de </a:t>
            </a:r>
            <a:r>
              <a:rPr kumimoji="0" lang="es-ES" sz="3600" b="1" i="0" u="none" strike="noStrike" kern="1200" cap="none" spc="0" normalizeH="0" baseline="0" noProof="0" dirty="0" err="1">
                <a:ln>
                  <a:noFill/>
                </a:ln>
                <a:solidFill>
                  <a:prstClr val="black"/>
                </a:solidFill>
                <a:effectLst/>
                <a:uLnTx/>
                <a:uFillTx/>
                <a:latin typeface="Calibri" panose="020F0502020204030204"/>
                <a:ea typeface="+mn-ea"/>
                <a:cs typeface="+mn-cs"/>
              </a:rPr>
              <a:t>proximitat</a:t>
            </a:r>
            <a:r>
              <a:rPr kumimoji="0" lang="es-E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3600" b="1" i="0" u="none" strike="noStrike" kern="1200" cap="none" spc="0" normalizeH="0" baseline="0" noProof="0" dirty="0" err="1">
                <a:ln>
                  <a:noFill/>
                </a:ln>
                <a:solidFill>
                  <a:prstClr val="black"/>
                </a:solidFill>
                <a:effectLst/>
                <a:uLnTx/>
                <a:uFillTx/>
                <a:latin typeface="Calibri" panose="020F0502020204030204"/>
                <a:ea typeface="+mn-ea"/>
                <a:cs typeface="+mn-cs"/>
              </a:rPr>
              <a:t>circuit</a:t>
            </a:r>
            <a:r>
              <a:rPr kumimoji="0" lang="es-E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3600" b="1" i="0" u="none" strike="noStrike" kern="1200" cap="none" spc="0" normalizeH="0" baseline="0" noProof="0" dirty="0" err="1">
                <a:ln>
                  <a:noFill/>
                </a:ln>
                <a:solidFill>
                  <a:prstClr val="black"/>
                </a:solidFill>
                <a:effectLst/>
                <a:uLnTx/>
                <a:uFillTx/>
                <a:latin typeface="Calibri" panose="020F0502020204030204"/>
                <a:ea typeface="+mn-ea"/>
                <a:cs typeface="+mn-cs"/>
              </a:rPr>
              <a:t>curt</a:t>
            </a:r>
            <a:endParaRPr kumimoji="0" lang="ca-E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QuadreDeText 12">
            <a:extLst>
              <a:ext uri="{FF2B5EF4-FFF2-40B4-BE49-F238E27FC236}">
                <a16:creationId xmlns:a16="http://schemas.microsoft.com/office/drawing/2014/main" id="{32375B41-9EAF-4BCF-AD92-A80E858A6739}"/>
              </a:ext>
            </a:extLst>
          </p:cNvPr>
          <p:cNvSpPr txBox="1"/>
          <p:nvPr/>
        </p:nvSpPr>
        <p:spPr>
          <a:xfrm>
            <a:off x="6466368" y="1836781"/>
            <a:ext cx="4689312" cy="1046440"/>
          </a:xfrm>
          <a:prstGeom prst="rect">
            <a:avLst/>
          </a:prstGeom>
          <a:noFill/>
        </p:spPr>
        <p:txBody>
          <a:bodyPr wrap="square">
            <a:spAutoFit/>
          </a:bodyPr>
          <a:lstStyle/>
          <a:p>
            <a:pPr algn="ctr"/>
            <a:r>
              <a:rPr lang="ca-ES" sz="3200" dirty="0">
                <a:solidFill>
                  <a:srgbClr val="000000"/>
                </a:solidFill>
                <a:latin typeface="Arial" panose="020B0604020202020204" pitchFamily="34" charset="0"/>
              </a:rPr>
              <a:t>ANÀLISI</a:t>
            </a:r>
            <a:r>
              <a:rPr lang="ca-ES" sz="2800" dirty="0">
                <a:solidFill>
                  <a:srgbClr val="000000"/>
                </a:solidFill>
                <a:latin typeface="Arial" panose="020B0604020202020204" pitchFamily="34" charset="0"/>
              </a:rPr>
              <a:t> </a:t>
            </a:r>
            <a:endParaRPr lang="ca-ES" sz="300" dirty="0">
              <a:solidFill>
                <a:srgbClr val="000000"/>
              </a:solidFill>
              <a:latin typeface="Arial" panose="020B0604020202020204" pitchFamily="34" charset="0"/>
            </a:endParaRPr>
          </a:p>
          <a:p>
            <a:pPr algn="ctr"/>
            <a:endParaRPr lang="ca-ES" sz="200" dirty="0">
              <a:solidFill>
                <a:srgbClr val="000000"/>
              </a:solidFill>
              <a:latin typeface="Arial" panose="020B0604020202020204" pitchFamily="34" charset="0"/>
            </a:endParaRPr>
          </a:p>
          <a:p>
            <a:pPr algn="ctr"/>
            <a:r>
              <a:rPr lang="ca-ES" sz="2800" b="1" i="0" u="none" strike="noStrike" baseline="0" dirty="0">
                <a:solidFill>
                  <a:srgbClr val="000000"/>
                </a:solidFill>
                <a:latin typeface="Arial" panose="020B0604020202020204" pitchFamily="34" charset="0"/>
              </a:rPr>
              <a:t>cadena d’aprovisionament</a:t>
            </a:r>
            <a:endParaRPr lang="ca-ES" sz="2800" dirty="0"/>
          </a:p>
        </p:txBody>
      </p:sp>
      <p:pic>
        <p:nvPicPr>
          <p:cNvPr id="15" name="Gràfic 14" descr="Link with solid fill">
            <a:extLst>
              <a:ext uri="{FF2B5EF4-FFF2-40B4-BE49-F238E27FC236}">
                <a16:creationId xmlns:a16="http://schemas.microsoft.com/office/drawing/2014/main" id="{9B68F1DB-69B3-4417-A148-A3541BBA2C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6253" y="2089501"/>
            <a:ext cx="1156822" cy="1156822"/>
          </a:xfrm>
          <a:prstGeom prst="rect">
            <a:avLst/>
          </a:prstGeom>
        </p:spPr>
      </p:pic>
      <p:sp>
        <p:nvSpPr>
          <p:cNvPr id="16" name="Gràfic 10" descr="Magnifying glass with solid fill">
            <a:extLst>
              <a:ext uri="{FF2B5EF4-FFF2-40B4-BE49-F238E27FC236}">
                <a16:creationId xmlns:a16="http://schemas.microsoft.com/office/drawing/2014/main" id="{D60EDFB8-58D0-4409-A36F-14962250F3B3}"/>
              </a:ext>
            </a:extLst>
          </p:cNvPr>
          <p:cNvSpPr/>
          <p:nvPr/>
        </p:nvSpPr>
        <p:spPr>
          <a:xfrm>
            <a:off x="1051789" y="2089501"/>
            <a:ext cx="3855453" cy="3858497"/>
          </a:xfrm>
          <a:custGeom>
            <a:avLst/>
            <a:gdLst>
              <a:gd name="connsiteX0" fmla="*/ 3755930 w 3855453"/>
              <a:gd name="connsiteY0" fmla="*/ 3272397 h 3858497"/>
              <a:gd name="connsiteX1" fmla="*/ 3145408 w 3855453"/>
              <a:gd name="connsiteY1" fmla="*/ 2661875 h 3858497"/>
              <a:gd name="connsiteX2" fmla="*/ 2842589 w 3855453"/>
              <a:gd name="connsiteY2" fmla="*/ 2569076 h 3858497"/>
              <a:gd name="connsiteX3" fmla="*/ 2627686 w 3855453"/>
              <a:gd name="connsiteY3" fmla="*/ 2354172 h 3858497"/>
              <a:gd name="connsiteX4" fmla="*/ 2930504 w 3855453"/>
              <a:gd name="connsiteY4" fmla="*/ 1465252 h 3858497"/>
              <a:gd name="connsiteX5" fmla="*/ 1465252 w 3855453"/>
              <a:gd name="connsiteY5" fmla="*/ 0 h 3858497"/>
              <a:gd name="connsiteX6" fmla="*/ 0 w 3855453"/>
              <a:gd name="connsiteY6" fmla="*/ 1465252 h 3858497"/>
              <a:gd name="connsiteX7" fmla="*/ 1465252 w 3855453"/>
              <a:gd name="connsiteY7" fmla="*/ 2930504 h 3858497"/>
              <a:gd name="connsiteX8" fmla="*/ 2354172 w 3855453"/>
              <a:gd name="connsiteY8" fmla="*/ 2627686 h 3858497"/>
              <a:gd name="connsiteX9" fmla="*/ 2569076 w 3855453"/>
              <a:gd name="connsiteY9" fmla="*/ 2842589 h 3858497"/>
              <a:gd name="connsiteX10" fmla="*/ 2661875 w 3855453"/>
              <a:gd name="connsiteY10" fmla="*/ 3145408 h 3858497"/>
              <a:gd name="connsiteX11" fmla="*/ 3272397 w 3855453"/>
              <a:gd name="connsiteY11" fmla="*/ 3755930 h 3858497"/>
              <a:gd name="connsiteX12" fmla="*/ 3516605 w 3855453"/>
              <a:gd name="connsiteY12" fmla="*/ 3858497 h 3858497"/>
              <a:gd name="connsiteX13" fmla="*/ 3760814 w 3855453"/>
              <a:gd name="connsiteY13" fmla="*/ 3755930 h 3858497"/>
              <a:gd name="connsiteX14" fmla="*/ 3755930 w 3855453"/>
              <a:gd name="connsiteY14" fmla="*/ 3272397 h 3858497"/>
              <a:gd name="connsiteX15" fmla="*/ 1460368 w 3855453"/>
              <a:gd name="connsiteY15" fmla="*/ 2632570 h 3858497"/>
              <a:gd name="connsiteX16" fmla="*/ 288166 w 3855453"/>
              <a:gd name="connsiteY16" fmla="*/ 1460368 h 3858497"/>
              <a:gd name="connsiteX17" fmla="*/ 1460368 w 3855453"/>
              <a:gd name="connsiteY17" fmla="*/ 288166 h 3858497"/>
              <a:gd name="connsiteX18" fmla="*/ 2632570 w 3855453"/>
              <a:gd name="connsiteY18" fmla="*/ 1460368 h 3858497"/>
              <a:gd name="connsiteX19" fmla="*/ 1460368 w 3855453"/>
              <a:gd name="connsiteY19" fmla="*/ 2632570 h 38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55453" h="3858497">
                <a:moveTo>
                  <a:pt x="3755930" y="3272397"/>
                </a:moveTo>
                <a:lnTo>
                  <a:pt x="3145408" y="2661875"/>
                </a:lnTo>
                <a:cubicBezTo>
                  <a:pt x="3062377" y="2578844"/>
                  <a:pt x="2950041" y="2549539"/>
                  <a:pt x="2842589" y="2569076"/>
                </a:cubicBezTo>
                <a:lnTo>
                  <a:pt x="2627686" y="2354172"/>
                </a:lnTo>
                <a:cubicBezTo>
                  <a:pt x="2818169" y="2109963"/>
                  <a:pt x="2930504" y="1797376"/>
                  <a:pt x="2930504" y="1465252"/>
                </a:cubicBezTo>
                <a:cubicBezTo>
                  <a:pt x="2930504" y="659364"/>
                  <a:pt x="2271141" y="0"/>
                  <a:pt x="1465252" y="0"/>
                </a:cubicBezTo>
                <a:cubicBezTo>
                  <a:pt x="659364" y="0"/>
                  <a:pt x="0" y="659364"/>
                  <a:pt x="0" y="1465252"/>
                </a:cubicBezTo>
                <a:cubicBezTo>
                  <a:pt x="0" y="2271141"/>
                  <a:pt x="659364" y="2930504"/>
                  <a:pt x="1465252" y="2930504"/>
                </a:cubicBezTo>
                <a:cubicBezTo>
                  <a:pt x="1797376" y="2930504"/>
                  <a:pt x="2105079" y="2818169"/>
                  <a:pt x="2354172" y="2627686"/>
                </a:cubicBezTo>
                <a:lnTo>
                  <a:pt x="2569076" y="2842589"/>
                </a:lnTo>
                <a:cubicBezTo>
                  <a:pt x="2549539" y="2950041"/>
                  <a:pt x="2578844" y="3062377"/>
                  <a:pt x="2661875" y="3145408"/>
                </a:cubicBezTo>
                <a:lnTo>
                  <a:pt x="3272397" y="3755930"/>
                </a:lnTo>
                <a:cubicBezTo>
                  <a:pt x="3340775" y="3824308"/>
                  <a:pt x="3428690" y="3858497"/>
                  <a:pt x="3516605" y="3858497"/>
                </a:cubicBezTo>
                <a:cubicBezTo>
                  <a:pt x="3604521" y="3858497"/>
                  <a:pt x="3692435" y="3824308"/>
                  <a:pt x="3760814" y="3755930"/>
                </a:cubicBezTo>
                <a:cubicBezTo>
                  <a:pt x="3887802" y="3619173"/>
                  <a:pt x="3887802" y="3404270"/>
                  <a:pt x="3755930" y="3272397"/>
                </a:cubicBezTo>
                <a:close/>
                <a:moveTo>
                  <a:pt x="1460368" y="2632570"/>
                </a:moveTo>
                <a:cubicBezTo>
                  <a:pt x="815657" y="2632570"/>
                  <a:pt x="288166" y="2105079"/>
                  <a:pt x="288166" y="1460368"/>
                </a:cubicBezTo>
                <a:cubicBezTo>
                  <a:pt x="288166" y="815657"/>
                  <a:pt x="815657" y="288166"/>
                  <a:pt x="1460368" y="288166"/>
                </a:cubicBezTo>
                <a:cubicBezTo>
                  <a:pt x="2105079" y="288166"/>
                  <a:pt x="2632570" y="815657"/>
                  <a:pt x="2632570" y="1460368"/>
                </a:cubicBezTo>
                <a:cubicBezTo>
                  <a:pt x="2632570" y="2105079"/>
                  <a:pt x="2105079" y="2632570"/>
                  <a:pt x="1460368" y="2632570"/>
                </a:cubicBezTo>
                <a:close/>
              </a:path>
            </a:pathLst>
          </a:custGeom>
          <a:solidFill>
            <a:schemeClr val="accent2">
              <a:alpha val="20000"/>
            </a:schemeClr>
          </a:solidFill>
          <a:ln w="15315" cap="flat">
            <a:noFill/>
            <a:prstDash val="solid"/>
            <a:miter/>
          </a:ln>
        </p:spPr>
        <p:txBody>
          <a:bodyPr rtlCol="0" anchor="ctr"/>
          <a:lstStyle/>
          <a:p>
            <a:endParaRPr lang="ca-ES"/>
          </a:p>
        </p:txBody>
      </p:sp>
      <p:sp>
        <p:nvSpPr>
          <p:cNvPr id="18" name="QuadreDeText 17">
            <a:extLst>
              <a:ext uri="{FF2B5EF4-FFF2-40B4-BE49-F238E27FC236}">
                <a16:creationId xmlns:a16="http://schemas.microsoft.com/office/drawing/2014/main" id="{A025A9B5-6919-4D99-A3CB-DD65F4C3269D}"/>
              </a:ext>
            </a:extLst>
          </p:cNvPr>
          <p:cNvSpPr txBox="1"/>
          <p:nvPr/>
        </p:nvSpPr>
        <p:spPr>
          <a:xfrm>
            <a:off x="6479355" y="2811432"/>
            <a:ext cx="4676325" cy="369332"/>
          </a:xfrm>
          <a:prstGeom prst="rect">
            <a:avLst/>
          </a:prstGeom>
          <a:noFill/>
        </p:spPr>
        <p:txBody>
          <a:bodyPr wrap="square">
            <a:spAutoFit/>
          </a:bodyPr>
          <a:lstStyle/>
          <a:p>
            <a:pPr algn="r"/>
            <a:r>
              <a:rPr lang="ca-ES" b="0" i="0" u="none" strike="noStrike" baseline="0" dirty="0">
                <a:solidFill>
                  <a:srgbClr val="000000"/>
                </a:solidFill>
                <a:latin typeface="Arial" panose="020B0604020202020204" pitchFamily="34" charset="0"/>
              </a:rPr>
              <a:t>des de les licitacions fins al consumidor final</a:t>
            </a:r>
            <a:endParaRPr lang="ca-ES" dirty="0"/>
          </a:p>
        </p:txBody>
      </p:sp>
      <p:sp>
        <p:nvSpPr>
          <p:cNvPr id="20" name="QuadreDeText 19">
            <a:extLst>
              <a:ext uri="{FF2B5EF4-FFF2-40B4-BE49-F238E27FC236}">
                <a16:creationId xmlns:a16="http://schemas.microsoft.com/office/drawing/2014/main" id="{E96451AA-2490-43B2-845C-E063B3AD7D2C}"/>
              </a:ext>
            </a:extLst>
          </p:cNvPr>
          <p:cNvSpPr txBox="1"/>
          <p:nvPr/>
        </p:nvSpPr>
        <p:spPr>
          <a:xfrm>
            <a:off x="5682877" y="4921697"/>
            <a:ext cx="6097772" cy="830997"/>
          </a:xfrm>
          <a:prstGeom prst="rect">
            <a:avLst/>
          </a:prstGeom>
          <a:noFill/>
        </p:spPr>
        <p:txBody>
          <a:bodyPr wrap="square">
            <a:spAutoFit/>
          </a:bodyPr>
          <a:lstStyle/>
          <a:p>
            <a:pPr algn="ctr"/>
            <a:r>
              <a:rPr lang="ca-ES" sz="2400" b="1" i="0" u="none" strike="noStrike" baseline="0" dirty="0">
                <a:solidFill>
                  <a:srgbClr val="000000"/>
                </a:solidFill>
                <a:latin typeface="Arial" panose="020B0604020202020204" pitchFamily="34" charset="0"/>
              </a:rPr>
              <a:t>a través de l’anàlisi d’experiències similars i en reunions de treball</a:t>
            </a:r>
            <a:endParaRPr lang="ca-ES" sz="2400" b="1" dirty="0"/>
          </a:p>
        </p:txBody>
      </p:sp>
      <p:pic>
        <p:nvPicPr>
          <p:cNvPr id="25" name="Marcador de contenido 4">
            <a:extLst>
              <a:ext uri="{FF2B5EF4-FFF2-40B4-BE49-F238E27FC236}">
                <a16:creationId xmlns:a16="http://schemas.microsoft.com/office/drawing/2014/main" id="{BCFD5AB6-EA2C-4408-9A76-D7F33E37F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790" y="356660"/>
            <a:ext cx="930524" cy="941437"/>
          </a:xfrm>
          <a:prstGeom prst="rect">
            <a:avLst/>
          </a:prstGeom>
        </p:spPr>
      </p:pic>
      <p:pic>
        <p:nvPicPr>
          <p:cNvPr id="14" name="5 Imagen" descr="directa_color.gif">
            <a:extLst>
              <a:ext uri="{FF2B5EF4-FFF2-40B4-BE49-F238E27FC236}">
                <a16:creationId xmlns:a16="http://schemas.microsoft.com/office/drawing/2014/main" id="{43E51B25-550F-436B-8CF0-80EF05798A73}"/>
              </a:ext>
            </a:extLst>
          </p:cNvPr>
          <p:cNvPicPr>
            <a:picLocks noChangeAspect="1"/>
          </p:cNvPicPr>
          <p:nvPr/>
        </p:nvPicPr>
        <p:blipFill>
          <a:blip r:embed="rId6"/>
          <a:stretch>
            <a:fillRect/>
          </a:stretch>
        </p:blipFill>
        <p:spPr>
          <a:xfrm>
            <a:off x="10608502" y="93194"/>
            <a:ext cx="796983" cy="859611"/>
          </a:xfrm>
          <a:prstGeom prst="rect">
            <a:avLst/>
          </a:prstGeom>
        </p:spPr>
      </p:pic>
      <p:pic>
        <p:nvPicPr>
          <p:cNvPr id="17" name="Imagen 4">
            <a:extLst>
              <a:ext uri="{FF2B5EF4-FFF2-40B4-BE49-F238E27FC236}">
                <a16:creationId xmlns:a16="http://schemas.microsoft.com/office/drawing/2014/main" id="{134C1C1D-33B1-4F40-AB49-89D5BA2126A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49537" y="255197"/>
            <a:ext cx="1986440" cy="697608"/>
          </a:xfrm>
          <a:prstGeom prst="rect">
            <a:avLst/>
          </a:prstGeom>
        </p:spPr>
      </p:pic>
      <p:pic>
        <p:nvPicPr>
          <p:cNvPr id="19" name="Imatge 3">
            <a:extLst>
              <a:ext uri="{FF2B5EF4-FFF2-40B4-BE49-F238E27FC236}">
                <a16:creationId xmlns:a16="http://schemas.microsoft.com/office/drawing/2014/main" id="{B6BAA95A-DADB-44F0-B39D-AEA076F78A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5138" y="125372"/>
            <a:ext cx="1018078" cy="713848"/>
          </a:xfrm>
          <a:prstGeom prst="rect">
            <a:avLst/>
          </a:prstGeom>
        </p:spPr>
      </p:pic>
      <p:pic>
        <p:nvPicPr>
          <p:cNvPr id="21" name="Imagen 20" descr="Logotipo, nombre de la empresa&#10;&#10;Descripción generada automáticamente">
            <a:extLst>
              <a:ext uri="{FF2B5EF4-FFF2-40B4-BE49-F238E27FC236}">
                <a16:creationId xmlns:a16="http://schemas.microsoft.com/office/drawing/2014/main" id="{CF3E2B0E-1164-4016-99C3-87A15F2A78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8900" y="125372"/>
            <a:ext cx="1097094" cy="713848"/>
          </a:xfrm>
          <a:prstGeom prst="rect">
            <a:avLst/>
          </a:prstGeom>
        </p:spPr>
      </p:pic>
    </p:spTree>
    <p:extLst>
      <p:ext uri="{BB962C8B-B14F-4D97-AF65-F5344CB8AC3E}">
        <p14:creationId xmlns:p14="http://schemas.microsoft.com/office/powerpoint/2010/main" val="53554783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DC88863-9689-4AFA-B8DA-4CE387AD887A}"/>
              </a:ext>
            </a:extLst>
          </p:cNvPr>
          <p:cNvSpPr txBox="1"/>
          <p:nvPr/>
        </p:nvSpPr>
        <p:spPr>
          <a:xfrm>
            <a:off x="4045217" y="5015116"/>
            <a:ext cx="4101565" cy="923330"/>
          </a:xfrm>
          <a:prstGeom prst="rect">
            <a:avLst/>
          </a:prstGeom>
          <a:noFill/>
          <a:ln>
            <a:solidFill>
              <a:schemeClr val="accent1"/>
            </a:solidFill>
          </a:ln>
        </p:spPr>
        <p:txBody>
          <a:bodyPr wrap="square" rtlCol="0">
            <a:spAutoFit/>
          </a:bodyPr>
          <a:lstStyle/>
          <a:p>
            <a:pPr algn="ctr"/>
            <a:r>
              <a:rPr lang="ca-ES" b="1" dirty="0"/>
              <a:t>PROVA PILOT</a:t>
            </a:r>
          </a:p>
          <a:p>
            <a:pPr algn="ctr"/>
            <a:r>
              <a:rPr lang="ca-ES" b="1" dirty="0"/>
              <a:t>A LA COMARCA DE LA NOGUERA</a:t>
            </a:r>
          </a:p>
          <a:p>
            <a:pPr algn="ctr"/>
            <a:r>
              <a:rPr lang="ca-ES" dirty="0"/>
              <a:t>Programació del curs escolars 2022-2023</a:t>
            </a:r>
            <a:endParaRPr lang="es-ES" dirty="0"/>
          </a:p>
        </p:txBody>
      </p:sp>
      <p:sp>
        <p:nvSpPr>
          <p:cNvPr id="6" name="CuadroTexto 5">
            <a:extLst>
              <a:ext uri="{FF2B5EF4-FFF2-40B4-BE49-F238E27FC236}">
                <a16:creationId xmlns:a16="http://schemas.microsoft.com/office/drawing/2014/main" id="{F419CA3B-E69A-4683-B8FA-F35B21ED3DDE}"/>
              </a:ext>
            </a:extLst>
          </p:cNvPr>
          <p:cNvSpPr txBox="1"/>
          <p:nvPr/>
        </p:nvSpPr>
        <p:spPr>
          <a:xfrm>
            <a:off x="3943350" y="1312790"/>
            <a:ext cx="4330700" cy="800219"/>
          </a:xfrm>
          <a:prstGeom prst="rect">
            <a:avLst/>
          </a:prstGeom>
          <a:noFill/>
          <a:ln>
            <a:solidFill>
              <a:schemeClr val="accent1"/>
            </a:solidFill>
          </a:ln>
        </p:spPr>
        <p:txBody>
          <a:bodyPr wrap="square" rtlCol="0">
            <a:spAutoFit/>
          </a:bodyPr>
          <a:lstStyle/>
          <a:p>
            <a:pPr algn="ctr"/>
            <a:r>
              <a:rPr lang="ca-ES" sz="2300" dirty="0"/>
              <a:t>Presentació del pla de viabilitat per part de la PIMEC</a:t>
            </a:r>
          </a:p>
        </p:txBody>
      </p:sp>
      <p:sp>
        <p:nvSpPr>
          <p:cNvPr id="9" name="Flecha: hacia abajo 8">
            <a:extLst>
              <a:ext uri="{FF2B5EF4-FFF2-40B4-BE49-F238E27FC236}">
                <a16:creationId xmlns:a16="http://schemas.microsoft.com/office/drawing/2014/main" id="{8FFF4C24-64D8-472A-9A33-A437BCA52FD8}"/>
              </a:ext>
            </a:extLst>
          </p:cNvPr>
          <p:cNvSpPr/>
          <p:nvPr/>
        </p:nvSpPr>
        <p:spPr>
          <a:xfrm>
            <a:off x="5651500" y="2219653"/>
            <a:ext cx="914400" cy="92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B6FD3B15-F5FE-4F17-B426-D4E5DEE6A827}"/>
              </a:ext>
            </a:extLst>
          </p:cNvPr>
          <p:cNvSpPr txBox="1"/>
          <p:nvPr/>
        </p:nvSpPr>
        <p:spPr>
          <a:xfrm>
            <a:off x="3314700" y="3061290"/>
            <a:ext cx="5588000" cy="923330"/>
          </a:xfrm>
          <a:prstGeom prst="rect">
            <a:avLst/>
          </a:prstGeom>
          <a:noFill/>
        </p:spPr>
        <p:txBody>
          <a:bodyPr wrap="square">
            <a:spAutoFit/>
          </a:bodyPr>
          <a:lstStyle/>
          <a:p>
            <a:pPr algn="ctr"/>
            <a:r>
              <a:rPr lang="ca-ES" sz="1800" dirty="0"/>
              <a:t>Reunions amb els sectors implicats: </a:t>
            </a:r>
          </a:p>
          <a:p>
            <a:pPr algn="ctr"/>
            <a:r>
              <a:rPr lang="ca-ES" sz="1800" b="1" dirty="0"/>
              <a:t>Establir criteris de producció, de logística i pactar preus justos pels productors</a:t>
            </a:r>
          </a:p>
        </p:txBody>
      </p:sp>
      <p:sp>
        <p:nvSpPr>
          <p:cNvPr id="13" name="Flecha: hacia abajo 12">
            <a:extLst>
              <a:ext uri="{FF2B5EF4-FFF2-40B4-BE49-F238E27FC236}">
                <a16:creationId xmlns:a16="http://schemas.microsoft.com/office/drawing/2014/main" id="{D2110955-1B18-4C59-96C1-29520E232D42}"/>
              </a:ext>
            </a:extLst>
          </p:cNvPr>
          <p:cNvSpPr/>
          <p:nvPr/>
        </p:nvSpPr>
        <p:spPr>
          <a:xfrm>
            <a:off x="5638800" y="4038203"/>
            <a:ext cx="914400" cy="92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Marcador de contenido 4">
            <a:extLst>
              <a:ext uri="{FF2B5EF4-FFF2-40B4-BE49-F238E27FC236}">
                <a16:creationId xmlns:a16="http://schemas.microsoft.com/office/drawing/2014/main" id="{642E4EBB-1873-4D97-889E-B5C6E2498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90" y="356660"/>
            <a:ext cx="930524" cy="941437"/>
          </a:xfrm>
          <a:prstGeom prst="rect">
            <a:avLst/>
          </a:prstGeom>
        </p:spPr>
      </p:pic>
      <p:pic>
        <p:nvPicPr>
          <p:cNvPr id="14" name="5 Imagen" descr="directa_color.gif">
            <a:extLst>
              <a:ext uri="{FF2B5EF4-FFF2-40B4-BE49-F238E27FC236}">
                <a16:creationId xmlns:a16="http://schemas.microsoft.com/office/drawing/2014/main" id="{A28988DC-D7D5-44EE-89CB-6D672EF13474}"/>
              </a:ext>
            </a:extLst>
          </p:cNvPr>
          <p:cNvPicPr>
            <a:picLocks noChangeAspect="1"/>
          </p:cNvPicPr>
          <p:nvPr/>
        </p:nvPicPr>
        <p:blipFill>
          <a:blip r:embed="rId3"/>
          <a:stretch>
            <a:fillRect/>
          </a:stretch>
        </p:blipFill>
        <p:spPr>
          <a:xfrm>
            <a:off x="10608502" y="201680"/>
            <a:ext cx="796983" cy="859611"/>
          </a:xfrm>
          <a:prstGeom prst="rect">
            <a:avLst/>
          </a:prstGeom>
        </p:spPr>
      </p:pic>
      <p:pic>
        <p:nvPicPr>
          <p:cNvPr id="15" name="Imagen 4">
            <a:extLst>
              <a:ext uri="{FF2B5EF4-FFF2-40B4-BE49-F238E27FC236}">
                <a16:creationId xmlns:a16="http://schemas.microsoft.com/office/drawing/2014/main" id="{16BD2210-1640-4F79-B429-E7F54F1CAC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49537" y="363683"/>
            <a:ext cx="1986440" cy="697608"/>
          </a:xfrm>
          <a:prstGeom prst="rect">
            <a:avLst/>
          </a:prstGeom>
        </p:spPr>
      </p:pic>
      <p:pic>
        <p:nvPicPr>
          <p:cNvPr id="18" name="Imatge 3">
            <a:extLst>
              <a:ext uri="{FF2B5EF4-FFF2-40B4-BE49-F238E27FC236}">
                <a16:creationId xmlns:a16="http://schemas.microsoft.com/office/drawing/2014/main" id="{0A366454-0C53-4D92-8EAD-250CED302E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5138" y="233858"/>
            <a:ext cx="1018078" cy="713848"/>
          </a:xfrm>
          <a:prstGeom prst="rect">
            <a:avLst/>
          </a:prstGeom>
        </p:spPr>
      </p:pic>
      <p:pic>
        <p:nvPicPr>
          <p:cNvPr id="19" name="Imagen 18" descr="Logotipo, nombre de la empresa&#10;&#10;Descripción generada automáticamente">
            <a:extLst>
              <a:ext uri="{FF2B5EF4-FFF2-40B4-BE49-F238E27FC236}">
                <a16:creationId xmlns:a16="http://schemas.microsoft.com/office/drawing/2014/main" id="{9508A124-56A5-420B-ADC8-79341EDB10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8900" y="233858"/>
            <a:ext cx="1097094" cy="713848"/>
          </a:xfrm>
          <a:prstGeom prst="rect">
            <a:avLst/>
          </a:prstGeom>
        </p:spPr>
      </p:pic>
    </p:spTree>
    <p:extLst>
      <p:ext uri="{BB962C8B-B14F-4D97-AF65-F5344CB8AC3E}">
        <p14:creationId xmlns:p14="http://schemas.microsoft.com/office/powerpoint/2010/main" val="181407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7FF635A-ECAA-451F-A2FB-46E757BDC517}"/>
              </a:ext>
            </a:extLst>
          </p:cNvPr>
          <p:cNvSpPr>
            <a:spLocks noGrp="1"/>
          </p:cNvSpPr>
          <p:nvPr>
            <p:ph type="ctrTitle"/>
          </p:nvPr>
        </p:nvSpPr>
        <p:spPr>
          <a:xfrm>
            <a:off x="965201" y="643467"/>
            <a:ext cx="6255026" cy="5054008"/>
          </a:xfrm>
        </p:spPr>
        <p:txBody>
          <a:bodyPr anchor="ctr">
            <a:normAutofit/>
          </a:bodyPr>
          <a:lstStyle/>
          <a:p>
            <a:pPr algn="r"/>
            <a:r>
              <a:rPr lang="es-ES" dirty="0"/>
              <a:t>POSADA EN MARXA</a:t>
            </a:r>
            <a:endParaRPr lang="ca-ES" dirty="0"/>
          </a:p>
        </p:txBody>
      </p:sp>
      <p:sp>
        <p:nvSpPr>
          <p:cNvPr id="3" name="Subtítol 2">
            <a:extLst>
              <a:ext uri="{FF2B5EF4-FFF2-40B4-BE49-F238E27FC236}">
                <a16:creationId xmlns:a16="http://schemas.microsoft.com/office/drawing/2014/main" id="{6F9DD1CE-97CE-4E80-BCA1-D57B565AC624}"/>
              </a:ext>
            </a:extLst>
          </p:cNvPr>
          <p:cNvSpPr>
            <a:spLocks noGrp="1"/>
          </p:cNvSpPr>
          <p:nvPr>
            <p:ph type="subTitle" idx="1"/>
          </p:nvPr>
        </p:nvSpPr>
        <p:spPr>
          <a:xfrm>
            <a:off x="7870995" y="643467"/>
            <a:ext cx="3341488" cy="5054008"/>
          </a:xfrm>
        </p:spPr>
        <p:txBody>
          <a:bodyPr anchor="ctr">
            <a:normAutofit/>
          </a:bodyPr>
          <a:lstStyle/>
          <a:p>
            <a:r>
              <a:rPr lang="ca-ES" sz="6000" dirty="0"/>
              <a:t>Curs 2022-23</a:t>
            </a:r>
          </a:p>
        </p:txBody>
      </p:sp>
      <p:sp>
        <p:nvSpPr>
          <p:cNvPr id="4" name="Títol 1">
            <a:extLst>
              <a:ext uri="{FF2B5EF4-FFF2-40B4-BE49-F238E27FC236}">
                <a16:creationId xmlns:a16="http://schemas.microsoft.com/office/drawing/2014/main" id="{B1ECD9AB-D46F-43E8-A997-C85CB2A68F87}"/>
              </a:ext>
            </a:extLst>
          </p:cNvPr>
          <p:cNvSpPr txBox="1">
            <a:spLocks/>
          </p:cNvSpPr>
          <p:nvPr/>
        </p:nvSpPr>
        <p:spPr>
          <a:xfrm>
            <a:off x="523508" y="3898231"/>
            <a:ext cx="11144984" cy="253397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s-ES" sz="4400" dirty="0"/>
              <a:t>PROVA PILOT A LA COMARCA DE </a:t>
            </a:r>
            <a:r>
              <a:rPr lang="es-ES" sz="4400" b="1" dirty="0"/>
              <a:t>LA NOGUERA</a:t>
            </a:r>
            <a:endParaRPr lang="ca-ES" sz="4400" b="1" dirty="0"/>
          </a:p>
        </p:txBody>
      </p:sp>
    </p:spTree>
    <p:extLst>
      <p:ext uri="{BB962C8B-B14F-4D97-AF65-F5344CB8AC3E}">
        <p14:creationId xmlns:p14="http://schemas.microsoft.com/office/powerpoint/2010/main" val="12899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par>
                                <p:cTn id="11" presetID="10"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CC70ECF-E8B3-47D8-B694-E7CCDC243716}"/>
              </a:ext>
            </a:extLst>
          </p:cNvPr>
          <p:cNvGraphicFramePr/>
          <p:nvPr>
            <p:extLst>
              <p:ext uri="{D42A27DB-BD31-4B8C-83A1-F6EECF244321}">
                <p14:modId xmlns:p14="http://schemas.microsoft.com/office/powerpoint/2010/main" val="2434780202"/>
              </p:ext>
            </p:extLst>
          </p:nvPr>
        </p:nvGraphicFramePr>
        <p:xfrm>
          <a:off x="276446" y="2239472"/>
          <a:ext cx="11639107" cy="3387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QuadreDeText 4">
            <a:extLst>
              <a:ext uri="{FF2B5EF4-FFF2-40B4-BE49-F238E27FC236}">
                <a16:creationId xmlns:a16="http://schemas.microsoft.com/office/drawing/2014/main" id="{6B0C3429-FDC0-4E39-BA64-1DFD1F96E457}"/>
              </a:ext>
            </a:extLst>
          </p:cNvPr>
          <p:cNvSpPr txBox="1"/>
          <p:nvPr/>
        </p:nvSpPr>
        <p:spPr>
          <a:xfrm>
            <a:off x="5087166" y="1696631"/>
            <a:ext cx="2017668" cy="584775"/>
          </a:xfrm>
          <a:prstGeom prst="rect">
            <a:avLst/>
          </a:prstGeom>
          <a:noFill/>
        </p:spPr>
        <p:txBody>
          <a:bodyPr wrap="none" rtlCol="0">
            <a:spAutoFit/>
          </a:bodyPr>
          <a:lstStyle/>
          <a:p>
            <a:r>
              <a:rPr lang="es-ES" sz="3200" b="1" dirty="0"/>
              <a:t>OBJECTIUS</a:t>
            </a:r>
            <a:endParaRPr lang="ca-ES" sz="3200" b="1" dirty="0"/>
          </a:p>
        </p:txBody>
      </p:sp>
      <p:pic>
        <p:nvPicPr>
          <p:cNvPr id="6" name="Marcador de contenido 4">
            <a:extLst>
              <a:ext uri="{FF2B5EF4-FFF2-40B4-BE49-F238E27FC236}">
                <a16:creationId xmlns:a16="http://schemas.microsoft.com/office/drawing/2014/main" id="{A054F270-8427-4E3E-A418-15C7D105E3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790" y="303495"/>
            <a:ext cx="930524" cy="941437"/>
          </a:xfrm>
          <a:prstGeom prst="rect">
            <a:avLst/>
          </a:prstGeom>
        </p:spPr>
      </p:pic>
      <p:pic>
        <p:nvPicPr>
          <p:cNvPr id="10" name="5 Imagen" descr="directa_color.gif">
            <a:extLst>
              <a:ext uri="{FF2B5EF4-FFF2-40B4-BE49-F238E27FC236}">
                <a16:creationId xmlns:a16="http://schemas.microsoft.com/office/drawing/2014/main" id="{19409D1F-BEB5-4EAA-BF4A-A9AC80CEA581}"/>
              </a:ext>
            </a:extLst>
          </p:cNvPr>
          <p:cNvPicPr>
            <a:picLocks noChangeAspect="1"/>
          </p:cNvPicPr>
          <p:nvPr/>
        </p:nvPicPr>
        <p:blipFill>
          <a:blip r:embed="rId9"/>
          <a:stretch>
            <a:fillRect/>
          </a:stretch>
        </p:blipFill>
        <p:spPr>
          <a:xfrm>
            <a:off x="10608502" y="356660"/>
            <a:ext cx="796983" cy="859611"/>
          </a:xfrm>
          <a:prstGeom prst="rect">
            <a:avLst/>
          </a:prstGeom>
        </p:spPr>
      </p:pic>
      <p:pic>
        <p:nvPicPr>
          <p:cNvPr id="11" name="Imagen 4">
            <a:extLst>
              <a:ext uri="{FF2B5EF4-FFF2-40B4-BE49-F238E27FC236}">
                <a16:creationId xmlns:a16="http://schemas.microsoft.com/office/drawing/2014/main" id="{443765D3-F83B-443B-9025-5D3E1E2C269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549537" y="518663"/>
            <a:ext cx="1986440" cy="697608"/>
          </a:xfrm>
          <a:prstGeom prst="rect">
            <a:avLst/>
          </a:prstGeom>
        </p:spPr>
      </p:pic>
      <p:pic>
        <p:nvPicPr>
          <p:cNvPr id="12" name="Imatge 3">
            <a:extLst>
              <a:ext uri="{FF2B5EF4-FFF2-40B4-BE49-F238E27FC236}">
                <a16:creationId xmlns:a16="http://schemas.microsoft.com/office/drawing/2014/main" id="{7BA5C487-9F64-4E44-BD1A-0054A669F7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45138" y="388838"/>
            <a:ext cx="1018078" cy="713848"/>
          </a:xfrm>
          <a:prstGeom prst="rect">
            <a:avLst/>
          </a:prstGeom>
        </p:spPr>
      </p:pic>
      <p:pic>
        <p:nvPicPr>
          <p:cNvPr id="13" name="Imagen 12" descr="Logotipo, nombre de la empresa&#10;&#10;Descripción generada automáticamente">
            <a:extLst>
              <a:ext uri="{FF2B5EF4-FFF2-40B4-BE49-F238E27FC236}">
                <a16:creationId xmlns:a16="http://schemas.microsoft.com/office/drawing/2014/main" id="{8338AE01-2356-47E2-BA76-5EE8243C52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48900" y="388838"/>
            <a:ext cx="1097094" cy="713848"/>
          </a:xfrm>
          <a:prstGeom prst="rect">
            <a:avLst/>
          </a:prstGeom>
        </p:spPr>
      </p:pic>
    </p:spTree>
    <p:extLst>
      <p:ext uri="{BB962C8B-B14F-4D97-AF65-F5344CB8AC3E}">
        <p14:creationId xmlns:p14="http://schemas.microsoft.com/office/powerpoint/2010/main" val="317582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B1C37DF0-1A38-4CF9-88B1-11DC29470B35}"/>
              </a:ext>
            </a:extLst>
          </p:cNvPr>
          <p:cNvSpPr txBox="1"/>
          <p:nvPr/>
        </p:nvSpPr>
        <p:spPr>
          <a:xfrm>
            <a:off x="669851" y="1325299"/>
            <a:ext cx="11245702" cy="1360885"/>
          </a:xfrm>
          <a:prstGeom prst="rect">
            <a:avLst/>
          </a:prstGeom>
          <a:noFill/>
        </p:spPr>
        <p:txBody>
          <a:bodyPr wrap="square">
            <a:spAutoFit/>
          </a:bodyPr>
          <a:lstStyle/>
          <a:p>
            <a:pPr algn="just">
              <a:lnSpc>
                <a:spcPct val="150000"/>
              </a:lnSpc>
            </a:pPr>
            <a:r>
              <a:rPr lang="ca-ES" sz="1900" b="0" i="0" u="none" strike="noStrike" baseline="0" dirty="0">
                <a:solidFill>
                  <a:srgbClr val="000000"/>
                </a:solidFill>
                <a:latin typeface="Arial" panose="020B0604020202020204" pitchFamily="34" charset="0"/>
              </a:rPr>
              <a:t>Els resultats de l’estudi preliminar i l’informe tècnic de viabilitat </a:t>
            </a:r>
            <a:r>
              <a:rPr lang="ca-ES" sz="1900" b="1" i="0" u="none" strike="noStrike" baseline="0" dirty="0">
                <a:solidFill>
                  <a:srgbClr val="000000"/>
                </a:solidFill>
                <a:latin typeface="Arial" panose="020B0604020202020204" pitchFamily="34" charset="0"/>
              </a:rPr>
              <a:t>són</a:t>
            </a:r>
            <a:r>
              <a:rPr lang="ca-ES" sz="1900" b="0" i="0" u="none" strike="noStrike" baseline="0" dirty="0">
                <a:solidFill>
                  <a:srgbClr val="000000"/>
                </a:solidFill>
                <a:latin typeface="Arial" panose="020B0604020202020204" pitchFamily="34" charset="0"/>
              </a:rPr>
              <a:t> </a:t>
            </a:r>
            <a:r>
              <a:rPr lang="ca-ES" sz="1900" b="1" i="0" u="none" strike="noStrike" baseline="0" dirty="0">
                <a:solidFill>
                  <a:srgbClr val="000000"/>
                </a:solidFill>
                <a:latin typeface="Arial" panose="020B0604020202020204" pitchFamily="34" charset="0"/>
              </a:rPr>
              <a:t>esclaridors</a:t>
            </a:r>
            <a:r>
              <a:rPr lang="ca-ES" sz="1900" b="0" i="0" u="none" strike="noStrike" baseline="0" dirty="0">
                <a:solidFill>
                  <a:srgbClr val="000000"/>
                </a:solidFill>
                <a:latin typeface="Arial" panose="020B0604020202020204" pitchFamily="34" charset="0"/>
              </a:rPr>
              <a:t> </a:t>
            </a:r>
            <a:r>
              <a:rPr lang="ca-ES" sz="1900" b="1" i="0" u="none" strike="noStrike" baseline="0" dirty="0">
                <a:solidFill>
                  <a:srgbClr val="000000"/>
                </a:solidFill>
                <a:latin typeface="Arial" panose="020B0604020202020204" pitchFamily="34" charset="0"/>
              </a:rPr>
              <a:t>per conèixer si l’oferta de producte de proximitat de Catalunya pot cobrir la demanda </a:t>
            </a:r>
            <a:r>
              <a:rPr lang="ca-ES" sz="1900" b="0" i="0" u="none" strike="noStrike" baseline="0" dirty="0">
                <a:solidFill>
                  <a:srgbClr val="000000"/>
                </a:solidFill>
                <a:latin typeface="Arial" panose="020B0604020202020204" pitchFamily="34" charset="0"/>
              </a:rPr>
              <a:t>de les empreses de restauració col·lectiva gestors de menjadors escolars: </a:t>
            </a:r>
            <a:endParaRPr lang="ca-ES" sz="1900" dirty="0"/>
          </a:p>
        </p:txBody>
      </p:sp>
      <p:pic>
        <p:nvPicPr>
          <p:cNvPr id="6" name="Marcador de contenido 4">
            <a:extLst>
              <a:ext uri="{FF2B5EF4-FFF2-40B4-BE49-F238E27FC236}">
                <a16:creationId xmlns:a16="http://schemas.microsoft.com/office/drawing/2014/main" id="{A054F270-8427-4E3E-A418-15C7D105E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90" y="303495"/>
            <a:ext cx="930524" cy="941437"/>
          </a:xfrm>
          <a:prstGeom prst="rect">
            <a:avLst/>
          </a:prstGeom>
        </p:spPr>
      </p:pic>
      <p:graphicFrame>
        <p:nvGraphicFramePr>
          <p:cNvPr id="10" name="Tabla 4">
            <a:extLst>
              <a:ext uri="{FF2B5EF4-FFF2-40B4-BE49-F238E27FC236}">
                <a16:creationId xmlns:a16="http://schemas.microsoft.com/office/drawing/2014/main" id="{A141FEE0-D302-4597-8475-00429B3C749D}"/>
              </a:ext>
            </a:extLst>
          </p:cNvPr>
          <p:cNvGraphicFramePr>
            <a:graphicFrameLocks noGrp="1"/>
          </p:cNvGraphicFramePr>
          <p:nvPr>
            <p:extLst>
              <p:ext uri="{D42A27DB-BD31-4B8C-83A1-F6EECF244321}">
                <p14:modId xmlns:p14="http://schemas.microsoft.com/office/powerpoint/2010/main" val="1086534868"/>
              </p:ext>
            </p:extLst>
          </p:nvPr>
        </p:nvGraphicFramePr>
        <p:xfrm>
          <a:off x="3908033" y="2676603"/>
          <a:ext cx="7497452" cy="3291840"/>
        </p:xfrm>
        <a:graphic>
          <a:graphicData uri="http://schemas.openxmlformats.org/drawingml/2006/table">
            <a:tbl>
              <a:tblPr firstRow="1" bandRow="1">
                <a:tableStyleId>{5C22544A-7EE6-4342-B048-85BDC9FD1C3A}</a:tableStyleId>
              </a:tblPr>
              <a:tblGrid>
                <a:gridCol w="1874363">
                  <a:extLst>
                    <a:ext uri="{9D8B030D-6E8A-4147-A177-3AD203B41FA5}">
                      <a16:colId xmlns:a16="http://schemas.microsoft.com/office/drawing/2014/main" val="846136609"/>
                    </a:ext>
                  </a:extLst>
                </a:gridCol>
                <a:gridCol w="1874363">
                  <a:extLst>
                    <a:ext uri="{9D8B030D-6E8A-4147-A177-3AD203B41FA5}">
                      <a16:colId xmlns:a16="http://schemas.microsoft.com/office/drawing/2014/main" val="2580197439"/>
                    </a:ext>
                  </a:extLst>
                </a:gridCol>
                <a:gridCol w="1874363">
                  <a:extLst>
                    <a:ext uri="{9D8B030D-6E8A-4147-A177-3AD203B41FA5}">
                      <a16:colId xmlns:a16="http://schemas.microsoft.com/office/drawing/2014/main" val="851462765"/>
                    </a:ext>
                  </a:extLst>
                </a:gridCol>
                <a:gridCol w="1874363">
                  <a:extLst>
                    <a:ext uri="{9D8B030D-6E8A-4147-A177-3AD203B41FA5}">
                      <a16:colId xmlns:a16="http://schemas.microsoft.com/office/drawing/2014/main" val="4224192183"/>
                    </a:ext>
                  </a:extLst>
                </a:gridCol>
              </a:tblGrid>
              <a:tr h="0">
                <a:tc>
                  <a:txBody>
                    <a:bodyPr/>
                    <a:lstStyle/>
                    <a:p>
                      <a:endParaRPr lang="ca-ES" sz="1400"/>
                    </a:p>
                  </a:txBody>
                  <a:tcPr/>
                </a:tc>
                <a:tc>
                  <a:txBody>
                    <a:bodyPr/>
                    <a:lstStyle/>
                    <a:p>
                      <a:r>
                        <a:rPr lang="es-ES" sz="1400" dirty="0"/>
                        <a:t>ESTIMACIÓ TOTAL DE DEMANDA A CATALUNYA</a:t>
                      </a:r>
                    </a:p>
                    <a:p>
                      <a:r>
                        <a:rPr lang="es-ES" sz="1400" dirty="0"/>
                        <a:t>51.200.000,00</a:t>
                      </a:r>
                      <a:endParaRPr lang="ca-ES" sz="1400" dirty="0"/>
                    </a:p>
                  </a:txBody>
                  <a:tcPr/>
                </a:tc>
                <a:tc>
                  <a:txBody>
                    <a:bodyPr/>
                    <a:lstStyle/>
                    <a:p>
                      <a:r>
                        <a:rPr lang="es-ES" sz="1400" dirty="0"/>
                        <a:t>PRODUCCIÓ</a:t>
                      </a:r>
                      <a:endParaRPr lang="ca-ES" sz="1400" dirty="0"/>
                    </a:p>
                  </a:txBody>
                  <a:tcPr/>
                </a:tc>
                <a:tc>
                  <a:txBody>
                    <a:bodyPr/>
                    <a:lstStyle/>
                    <a:p>
                      <a:r>
                        <a:rPr lang="es-ES" sz="1400" dirty="0"/>
                        <a:t>% CONSUM</a:t>
                      </a:r>
                      <a:endParaRPr lang="ca-ES" sz="1400" dirty="0"/>
                    </a:p>
                  </a:txBody>
                  <a:tcPr/>
                </a:tc>
                <a:extLst>
                  <a:ext uri="{0D108BD9-81ED-4DB2-BD59-A6C34878D82A}">
                    <a16:rowId xmlns:a16="http://schemas.microsoft.com/office/drawing/2014/main" val="2477575236"/>
                  </a:ext>
                </a:extLst>
              </a:tr>
              <a:tr h="208082">
                <a:tc>
                  <a:txBody>
                    <a:bodyPr/>
                    <a:lstStyle/>
                    <a:p>
                      <a:r>
                        <a:rPr lang="es-ES" sz="1400" b="1" dirty="0" err="1"/>
                        <a:t>Hortalisses</a:t>
                      </a:r>
                      <a:r>
                        <a:rPr lang="es-ES" sz="1400" b="1" dirty="0"/>
                        <a:t> (Kg)</a:t>
                      </a:r>
                      <a:endParaRPr lang="ca-ES" sz="1400" b="1" dirty="0"/>
                    </a:p>
                  </a:txBody>
                  <a:tcPr/>
                </a:tc>
                <a:tc>
                  <a:txBody>
                    <a:bodyPr/>
                    <a:lstStyle/>
                    <a:p>
                      <a:r>
                        <a:rPr lang="es-ES" sz="1400" dirty="0"/>
                        <a:t>7.953.834,67</a:t>
                      </a:r>
                      <a:endParaRPr lang="ca-ES" sz="1400" dirty="0"/>
                    </a:p>
                  </a:txBody>
                  <a:tcPr/>
                </a:tc>
                <a:tc>
                  <a:txBody>
                    <a:bodyPr/>
                    <a:lstStyle/>
                    <a:p>
                      <a:r>
                        <a:rPr lang="es-ES" sz="1400" dirty="0"/>
                        <a:t>226.209.438</a:t>
                      </a:r>
                      <a:endParaRPr lang="ca-ES" sz="1400" dirty="0"/>
                    </a:p>
                  </a:txBody>
                  <a:tcPr/>
                </a:tc>
                <a:tc>
                  <a:txBody>
                    <a:bodyPr/>
                    <a:lstStyle/>
                    <a:p>
                      <a:r>
                        <a:rPr lang="es-ES" sz="1400" dirty="0"/>
                        <a:t>3,52%</a:t>
                      </a:r>
                      <a:endParaRPr lang="ca-ES" sz="1400" dirty="0"/>
                    </a:p>
                  </a:txBody>
                  <a:tcPr/>
                </a:tc>
                <a:extLst>
                  <a:ext uri="{0D108BD9-81ED-4DB2-BD59-A6C34878D82A}">
                    <a16:rowId xmlns:a16="http://schemas.microsoft.com/office/drawing/2014/main" val="4118030484"/>
                  </a:ext>
                </a:extLst>
              </a:tr>
              <a:tr h="208082">
                <a:tc>
                  <a:txBody>
                    <a:bodyPr/>
                    <a:lstStyle/>
                    <a:p>
                      <a:r>
                        <a:rPr lang="es-ES" sz="1400" b="1" dirty="0" err="1"/>
                        <a:t>Fruita</a:t>
                      </a:r>
                      <a:r>
                        <a:rPr lang="es-ES" sz="1400" b="1" dirty="0"/>
                        <a:t> (Kg)</a:t>
                      </a:r>
                      <a:endParaRPr lang="ca-ES" sz="1400" b="1" dirty="0"/>
                    </a:p>
                  </a:txBody>
                  <a:tcPr/>
                </a:tc>
                <a:tc>
                  <a:txBody>
                    <a:bodyPr/>
                    <a:lstStyle/>
                    <a:p>
                      <a:r>
                        <a:rPr lang="es-ES" sz="1400" dirty="0"/>
                        <a:t>1.966.080,00</a:t>
                      </a:r>
                      <a:endParaRPr lang="ca-ES" sz="1400" dirty="0"/>
                    </a:p>
                  </a:txBody>
                  <a:tcPr/>
                </a:tc>
                <a:tc>
                  <a:txBody>
                    <a:bodyPr/>
                    <a:lstStyle/>
                    <a:p>
                      <a:r>
                        <a:rPr lang="es-ES" sz="1400" dirty="0"/>
                        <a:t>179.299.000</a:t>
                      </a:r>
                      <a:endParaRPr lang="ca-ES" sz="1400" dirty="0"/>
                    </a:p>
                  </a:txBody>
                  <a:tcPr/>
                </a:tc>
                <a:tc>
                  <a:txBody>
                    <a:bodyPr/>
                    <a:lstStyle/>
                    <a:p>
                      <a:r>
                        <a:rPr lang="es-ES" sz="1400" dirty="0"/>
                        <a:t>1,10%</a:t>
                      </a:r>
                      <a:endParaRPr lang="ca-ES" sz="1400" dirty="0"/>
                    </a:p>
                  </a:txBody>
                  <a:tcPr/>
                </a:tc>
                <a:extLst>
                  <a:ext uri="{0D108BD9-81ED-4DB2-BD59-A6C34878D82A}">
                    <a16:rowId xmlns:a16="http://schemas.microsoft.com/office/drawing/2014/main" val="3076474547"/>
                  </a:ext>
                </a:extLst>
              </a:tr>
              <a:tr h="208082">
                <a:tc>
                  <a:txBody>
                    <a:bodyPr/>
                    <a:lstStyle/>
                    <a:p>
                      <a:r>
                        <a:rPr lang="es-ES" sz="1400" b="1" dirty="0" err="1"/>
                        <a:t>Carns</a:t>
                      </a:r>
                      <a:r>
                        <a:rPr lang="es-ES" sz="1400" b="1" dirty="0"/>
                        <a:t> (Kg)</a:t>
                      </a:r>
                    </a:p>
                  </a:txBody>
                  <a:tcPr/>
                </a:tc>
                <a:tc>
                  <a:txBody>
                    <a:bodyPr/>
                    <a:lstStyle/>
                    <a:p>
                      <a:r>
                        <a:rPr lang="es-ES" sz="1400" dirty="0"/>
                        <a:t>1.850.026,67</a:t>
                      </a:r>
                      <a:endParaRPr lang="ca-ES" sz="1400" dirty="0"/>
                    </a:p>
                  </a:txBody>
                  <a:tcPr/>
                </a:tc>
                <a:tc>
                  <a:txBody>
                    <a:bodyPr/>
                    <a:lstStyle/>
                    <a:p>
                      <a:r>
                        <a:rPr lang="es-ES" sz="1400" dirty="0"/>
                        <a:t>1.285.591.000</a:t>
                      </a:r>
                      <a:endParaRPr lang="ca-ES" sz="1400" dirty="0"/>
                    </a:p>
                  </a:txBody>
                  <a:tcPr/>
                </a:tc>
                <a:tc>
                  <a:txBody>
                    <a:bodyPr/>
                    <a:lstStyle/>
                    <a:p>
                      <a:r>
                        <a:rPr lang="es-ES" sz="1400" dirty="0"/>
                        <a:t>0,14%</a:t>
                      </a:r>
                      <a:endParaRPr lang="ca-ES" sz="1400" dirty="0"/>
                    </a:p>
                  </a:txBody>
                  <a:tcPr/>
                </a:tc>
                <a:extLst>
                  <a:ext uri="{0D108BD9-81ED-4DB2-BD59-A6C34878D82A}">
                    <a16:rowId xmlns:a16="http://schemas.microsoft.com/office/drawing/2014/main" val="360242673"/>
                  </a:ext>
                </a:extLst>
              </a:tr>
              <a:tr h="208082">
                <a:tc>
                  <a:txBody>
                    <a:bodyPr/>
                    <a:lstStyle/>
                    <a:p>
                      <a:r>
                        <a:rPr lang="es-ES" sz="1400" b="1" dirty="0" err="1"/>
                        <a:t>Farinacis</a:t>
                      </a:r>
                      <a:r>
                        <a:rPr lang="es-ES" sz="1400" b="1" dirty="0"/>
                        <a:t> (Kg)</a:t>
                      </a:r>
                      <a:endParaRPr lang="ca-ES" sz="1400" b="1" dirty="0"/>
                    </a:p>
                  </a:txBody>
                  <a:tcPr/>
                </a:tc>
                <a:tc>
                  <a:txBody>
                    <a:bodyPr/>
                    <a:lstStyle/>
                    <a:p>
                      <a:r>
                        <a:rPr lang="es-ES" sz="1400" dirty="0"/>
                        <a:t>1.442.133,33</a:t>
                      </a:r>
                      <a:endParaRPr lang="ca-ES" sz="1400" dirty="0"/>
                    </a:p>
                  </a:txBody>
                  <a:tcPr/>
                </a:tc>
                <a:tc>
                  <a:txBody>
                    <a:bodyPr/>
                    <a:lstStyle/>
                    <a:p>
                      <a:r>
                        <a:rPr lang="es-ES" sz="1400" dirty="0"/>
                        <a:t>1.888.535.000</a:t>
                      </a:r>
                      <a:endParaRPr lang="ca-ES" sz="1400" dirty="0"/>
                    </a:p>
                  </a:txBody>
                  <a:tcPr/>
                </a:tc>
                <a:tc>
                  <a:txBody>
                    <a:bodyPr/>
                    <a:lstStyle/>
                    <a:p>
                      <a:r>
                        <a:rPr lang="es-ES" sz="1400" dirty="0"/>
                        <a:t>0,08%</a:t>
                      </a:r>
                      <a:endParaRPr lang="ca-ES" sz="1400" dirty="0"/>
                    </a:p>
                  </a:txBody>
                  <a:tcPr/>
                </a:tc>
                <a:extLst>
                  <a:ext uri="{0D108BD9-81ED-4DB2-BD59-A6C34878D82A}">
                    <a16:rowId xmlns:a16="http://schemas.microsoft.com/office/drawing/2014/main" val="55314585"/>
                  </a:ext>
                </a:extLst>
              </a:tr>
              <a:tr h="208082">
                <a:tc>
                  <a:txBody>
                    <a:bodyPr/>
                    <a:lstStyle/>
                    <a:p>
                      <a:r>
                        <a:rPr lang="es-ES" sz="1400" b="1" dirty="0" err="1"/>
                        <a:t>Llegums</a:t>
                      </a:r>
                      <a:r>
                        <a:rPr lang="es-ES" sz="1400" b="1" dirty="0"/>
                        <a:t> (Kg)</a:t>
                      </a:r>
                      <a:endParaRPr lang="ca-ES" sz="1400" b="1" dirty="0"/>
                    </a:p>
                  </a:txBody>
                  <a:tcPr/>
                </a:tc>
                <a:tc>
                  <a:txBody>
                    <a:bodyPr/>
                    <a:lstStyle/>
                    <a:p>
                      <a:r>
                        <a:rPr lang="es-ES" sz="1400" dirty="0"/>
                        <a:t>810.66,67</a:t>
                      </a:r>
                      <a:endParaRPr lang="ca-ES" sz="1400" dirty="0"/>
                    </a:p>
                  </a:txBody>
                  <a:tcPr/>
                </a:tc>
                <a:tc>
                  <a:txBody>
                    <a:bodyPr/>
                    <a:lstStyle/>
                    <a:p>
                      <a:r>
                        <a:rPr lang="es-ES" sz="1400" dirty="0"/>
                        <a:t>24.626.000</a:t>
                      </a:r>
                      <a:endParaRPr lang="ca-ES" sz="1400" dirty="0"/>
                    </a:p>
                  </a:txBody>
                  <a:tcPr/>
                </a:tc>
                <a:tc>
                  <a:txBody>
                    <a:bodyPr/>
                    <a:lstStyle/>
                    <a:p>
                      <a:r>
                        <a:rPr lang="es-ES" sz="1400" dirty="0"/>
                        <a:t>3,29%</a:t>
                      </a:r>
                      <a:endParaRPr lang="ca-ES" sz="1400" dirty="0"/>
                    </a:p>
                  </a:txBody>
                  <a:tcPr/>
                </a:tc>
                <a:extLst>
                  <a:ext uri="{0D108BD9-81ED-4DB2-BD59-A6C34878D82A}">
                    <a16:rowId xmlns:a16="http://schemas.microsoft.com/office/drawing/2014/main" val="61464093"/>
                  </a:ext>
                </a:extLst>
              </a:tr>
              <a:tr h="208082">
                <a:tc>
                  <a:txBody>
                    <a:bodyPr/>
                    <a:lstStyle/>
                    <a:p>
                      <a:r>
                        <a:rPr lang="es-ES" sz="1400" b="1" dirty="0" err="1"/>
                        <a:t>Llet</a:t>
                      </a:r>
                      <a:r>
                        <a:rPr lang="es-ES" sz="1400" b="1" dirty="0"/>
                        <a:t> </a:t>
                      </a:r>
                      <a:r>
                        <a:rPr lang="es-ES" sz="1400" b="1" dirty="0" err="1"/>
                        <a:t>sencera</a:t>
                      </a:r>
                      <a:r>
                        <a:rPr lang="es-ES" sz="1400" b="1" dirty="0"/>
                        <a:t> (</a:t>
                      </a:r>
                      <a:r>
                        <a:rPr lang="es-ES" sz="1400" b="1" dirty="0" err="1"/>
                        <a:t>Lt</a:t>
                      </a:r>
                      <a:r>
                        <a:rPr lang="es-ES" sz="1400" b="1" dirty="0"/>
                        <a:t>)</a:t>
                      </a:r>
                      <a:endParaRPr lang="ca-ES" sz="1400" b="1" dirty="0"/>
                    </a:p>
                  </a:txBody>
                  <a:tcPr/>
                </a:tc>
                <a:tc>
                  <a:txBody>
                    <a:bodyPr/>
                    <a:lstStyle/>
                    <a:p>
                      <a:r>
                        <a:rPr lang="es-ES" sz="1400" dirty="0"/>
                        <a:t>170.666,67</a:t>
                      </a:r>
                      <a:endParaRPr lang="ca-ES" sz="1400" dirty="0"/>
                    </a:p>
                  </a:txBody>
                  <a:tcPr/>
                </a:tc>
                <a:tc>
                  <a:txBody>
                    <a:bodyPr/>
                    <a:lstStyle/>
                    <a:p>
                      <a:r>
                        <a:rPr lang="es-ES" sz="1400" dirty="0"/>
                        <a:t>750.269.000</a:t>
                      </a:r>
                      <a:endParaRPr lang="ca-ES" sz="1400" dirty="0"/>
                    </a:p>
                  </a:txBody>
                  <a:tcPr/>
                </a:tc>
                <a:tc>
                  <a:txBody>
                    <a:bodyPr/>
                    <a:lstStyle/>
                    <a:p>
                      <a:r>
                        <a:rPr lang="es-ES" sz="1400" dirty="0"/>
                        <a:t>0,02%</a:t>
                      </a:r>
                      <a:endParaRPr lang="ca-ES" sz="1400" dirty="0"/>
                    </a:p>
                  </a:txBody>
                  <a:tcPr/>
                </a:tc>
                <a:extLst>
                  <a:ext uri="{0D108BD9-81ED-4DB2-BD59-A6C34878D82A}">
                    <a16:rowId xmlns:a16="http://schemas.microsoft.com/office/drawing/2014/main" val="2556425996"/>
                  </a:ext>
                </a:extLst>
              </a:tr>
              <a:tr h="356711">
                <a:tc>
                  <a:txBody>
                    <a:bodyPr/>
                    <a:lstStyle/>
                    <a:p>
                      <a:r>
                        <a:rPr lang="es-ES" sz="1400" b="1" dirty="0" err="1"/>
                        <a:t>Iogurts</a:t>
                      </a:r>
                      <a:r>
                        <a:rPr lang="es-ES" sz="1400" b="1" dirty="0"/>
                        <a:t> </a:t>
                      </a:r>
                      <a:r>
                        <a:rPr lang="es-ES" sz="1400" b="1" dirty="0" err="1"/>
                        <a:t>naturals</a:t>
                      </a:r>
                      <a:r>
                        <a:rPr lang="es-ES" sz="1400" b="1" dirty="0"/>
                        <a:t> (</a:t>
                      </a:r>
                      <a:r>
                        <a:rPr lang="es-ES" sz="1400" b="1" dirty="0" err="1"/>
                        <a:t>Unitats</a:t>
                      </a:r>
                      <a:r>
                        <a:rPr lang="es-ES" sz="1400" b="1" dirty="0"/>
                        <a:t>)</a:t>
                      </a:r>
                      <a:endParaRPr lang="ca-ES" sz="1400" b="1" dirty="0"/>
                    </a:p>
                  </a:txBody>
                  <a:tcPr/>
                </a:tc>
                <a:tc>
                  <a:txBody>
                    <a:bodyPr/>
                    <a:lstStyle/>
                    <a:p>
                      <a:r>
                        <a:rPr lang="es-ES" sz="1400" dirty="0"/>
                        <a:t>10.922.666,67</a:t>
                      </a:r>
                      <a:endParaRPr lang="ca-ES" sz="1400" dirty="0"/>
                    </a:p>
                  </a:txBody>
                  <a:tcPr/>
                </a:tc>
                <a:tc>
                  <a:txBody>
                    <a:bodyPr/>
                    <a:lstStyle/>
                    <a:p>
                      <a:endParaRPr lang="ca-ES" sz="1400" dirty="0"/>
                    </a:p>
                  </a:txBody>
                  <a:tcPr/>
                </a:tc>
                <a:tc>
                  <a:txBody>
                    <a:bodyPr/>
                    <a:lstStyle/>
                    <a:p>
                      <a:endParaRPr lang="ca-ES" sz="1400" dirty="0"/>
                    </a:p>
                  </a:txBody>
                  <a:tcPr/>
                </a:tc>
                <a:extLst>
                  <a:ext uri="{0D108BD9-81ED-4DB2-BD59-A6C34878D82A}">
                    <a16:rowId xmlns:a16="http://schemas.microsoft.com/office/drawing/2014/main" val="2148787271"/>
                  </a:ext>
                </a:extLst>
              </a:tr>
            </a:tbl>
          </a:graphicData>
        </a:graphic>
      </p:graphicFrame>
      <p:sp>
        <p:nvSpPr>
          <p:cNvPr id="11" name="CuadroTexto 10">
            <a:extLst>
              <a:ext uri="{FF2B5EF4-FFF2-40B4-BE49-F238E27FC236}">
                <a16:creationId xmlns:a16="http://schemas.microsoft.com/office/drawing/2014/main" id="{D29F2ECA-5507-4777-A6BF-716102F9E642}"/>
              </a:ext>
            </a:extLst>
          </p:cNvPr>
          <p:cNvSpPr txBox="1"/>
          <p:nvPr/>
        </p:nvSpPr>
        <p:spPr>
          <a:xfrm>
            <a:off x="473075" y="3036732"/>
            <a:ext cx="3271153" cy="2308324"/>
          </a:xfrm>
          <a:prstGeom prst="rect">
            <a:avLst/>
          </a:prstGeom>
          <a:noFill/>
        </p:spPr>
        <p:txBody>
          <a:bodyPr wrap="square" rtlCol="0">
            <a:spAutoFit/>
          </a:bodyPr>
          <a:lstStyle/>
          <a:p>
            <a:pPr marL="285750" indent="-285750">
              <a:buFont typeface="Arial" panose="020B0604020202020204" pitchFamily="34" charset="0"/>
              <a:buChar char="•"/>
            </a:pPr>
            <a:r>
              <a:rPr lang="es-ES" dirty="0" err="1"/>
              <a:t>L’oferta</a:t>
            </a:r>
            <a:r>
              <a:rPr lang="es-ES" dirty="0"/>
              <a:t> </a:t>
            </a:r>
            <a:r>
              <a:rPr lang="es-ES" dirty="0" err="1"/>
              <a:t>és</a:t>
            </a:r>
            <a:r>
              <a:rPr lang="es-ES" dirty="0"/>
              <a:t> </a:t>
            </a:r>
            <a:r>
              <a:rPr lang="es-ES" dirty="0" err="1"/>
              <a:t>molt</a:t>
            </a:r>
            <a:r>
              <a:rPr lang="es-ES" dirty="0"/>
              <a:t> superior a la demanda </a:t>
            </a:r>
            <a:r>
              <a:rPr lang="es-ES" dirty="0" err="1"/>
              <a:t>dels</a:t>
            </a:r>
            <a:r>
              <a:rPr lang="es-ES" dirty="0"/>
              <a:t> </a:t>
            </a:r>
            <a:r>
              <a:rPr lang="es-ES" dirty="0" err="1"/>
              <a:t>menjadors</a:t>
            </a:r>
            <a:r>
              <a:rPr lang="es-ES" dirty="0"/>
              <a:t> </a:t>
            </a:r>
            <a:r>
              <a:rPr lang="es-ES" dirty="0" err="1"/>
              <a:t>escolars</a:t>
            </a:r>
            <a:endParaRPr lang="es-ES" dirty="0"/>
          </a:p>
          <a:p>
            <a:endParaRPr lang="es-ES" dirty="0"/>
          </a:p>
          <a:p>
            <a:pPr marL="285750" indent="-285750">
              <a:buFont typeface="Arial" panose="020B0604020202020204" pitchFamily="34" charset="0"/>
              <a:buChar char="•"/>
            </a:pPr>
            <a:r>
              <a:rPr lang="es-ES" dirty="0"/>
              <a:t>La demanda global de Catalunya </a:t>
            </a:r>
            <a:r>
              <a:rPr lang="es-ES" dirty="0" err="1"/>
              <a:t>és</a:t>
            </a:r>
            <a:r>
              <a:rPr lang="es-ES" dirty="0"/>
              <a:t> de 85-102 M€/</a:t>
            </a:r>
            <a:r>
              <a:rPr lang="es-ES" dirty="0" err="1"/>
              <a:t>any</a:t>
            </a:r>
            <a:r>
              <a:rPr lang="es-ES" dirty="0"/>
              <a:t> (2,2% de la </a:t>
            </a:r>
            <a:r>
              <a:rPr lang="es-ES" dirty="0" err="1"/>
              <a:t>producció</a:t>
            </a:r>
            <a:r>
              <a:rPr lang="es-ES" dirty="0"/>
              <a:t> agraria*).</a:t>
            </a:r>
            <a:endParaRPr lang="ca-ES" dirty="0"/>
          </a:p>
        </p:txBody>
      </p:sp>
      <p:sp>
        <p:nvSpPr>
          <p:cNvPr id="12" name="CuadroTexto 11">
            <a:extLst>
              <a:ext uri="{FF2B5EF4-FFF2-40B4-BE49-F238E27FC236}">
                <a16:creationId xmlns:a16="http://schemas.microsoft.com/office/drawing/2014/main" id="{03DC4689-07ED-4679-B4BE-AA4034D138B9}"/>
              </a:ext>
            </a:extLst>
          </p:cNvPr>
          <p:cNvSpPr txBox="1"/>
          <p:nvPr/>
        </p:nvSpPr>
        <p:spPr>
          <a:xfrm>
            <a:off x="580062" y="6094899"/>
            <a:ext cx="10426931" cy="307777"/>
          </a:xfrm>
          <a:prstGeom prst="rect">
            <a:avLst/>
          </a:prstGeom>
          <a:noFill/>
        </p:spPr>
        <p:txBody>
          <a:bodyPr wrap="square" rtlCol="0">
            <a:spAutoFit/>
          </a:bodyPr>
          <a:lstStyle/>
          <a:p>
            <a:r>
              <a:rPr lang="ca-ES" sz="1400" dirty="0"/>
              <a:t>* Aquesta dada no es té en compte la necessitat de la demanda segons la tipologia d’aliments ni l’impacte de la exportació en la oferta.  </a:t>
            </a:r>
          </a:p>
        </p:txBody>
      </p:sp>
      <p:pic>
        <p:nvPicPr>
          <p:cNvPr id="13" name="5 Imagen" descr="directa_color.gif">
            <a:extLst>
              <a:ext uri="{FF2B5EF4-FFF2-40B4-BE49-F238E27FC236}">
                <a16:creationId xmlns:a16="http://schemas.microsoft.com/office/drawing/2014/main" id="{3CB398C4-ED3B-4528-8627-F0FD7AC773C5}"/>
              </a:ext>
            </a:extLst>
          </p:cNvPr>
          <p:cNvPicPr>
            <a:picLocks noChangeAspect="1"/>
          </p:cNvPicPr>
          <p:nvPr/>
        </p:nvPicPr>
        <p:blipFill>
          <a:blip r:embed="rId4"/>
          <a:stretch>
            <a:fillRect/>
          </a:stretch>
        </p:blipFill>
        <p:spPr>
          <a:xfrm>
            <a:off x="10608502" y="279170"/>
            <a:ext cx="796983" cy="859611"/>
          </a:xfrm>
          <a:prstGeom prst="rect">
            <a:avLst/>
          </a:prstGeom>
        </p:spPr>
      </p:pic>
      <p:pic>
        <p:nvPicPr>
          <p:cNvPr id="14" name="Imagen 4">
            <a:extLst>
              <a:ext uri="{FF2B5EF4-FFF2-40B4-BE49-F238E27FC236}">
                <a16:creationId xmlns:a16="http://schemas.microsoft.com/office/drawing/2014/main" id="{CC7EDC96-8637-4658-A61A-035E0485F9E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9537" y="441173"/>
            <a:ext cx="1986440" cy="697608"/>
          </a:xfrm>
          <a:prstGeom prst="rect">
            <a:avLst/>
          </a:prstGeom>
        </p:spPr>
      </p:pic>
      <p:pic>
        <p:nvPicPr>
          <p:cNvPr id="15" name="Imatge 3">
            <a:extLst>
              <a:ext uri="{FF2B5EF4-FFF2-40B4-BE49-F238E27FC236}">
                <a16:creationId xmlns:a16="http://schemas.microsoft.com/office/drawing/2014/main" id="{DAAF6525-7432-47C9-9FC7-D471626CA4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5138" y="311348"/>
            <a:ext cx="1018078" cy="713848"/>
          </a:xfrm>
          <a:prstGeom prst="rect">
            <a:avLst/>
          </a:prstGeom>
        </p:spPr>
      </p:pic>
      <p:pic>
        <p:nvPicPr>
          <p:cNvPr id="16" name="Imagen 15" descr="Logotipo, nombre de la empresa&#10;&#10;Descripción generada automáticamente">
            <a:extLst>
              <a:ext uri="{FF2B5EF4-FFF2-40B4-BE49-F238E27FC236}">
                <a16:creationId xmlns:a16="http://schemas.microsoft.com/office/drawing/2014/main" id="{ED51997C-ACDF-4ACE-8ACB-8F8A79575B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8900" y="311348"/>
            <a:ext cx="1097094" cy="713848"/>
          </a:xfrm>
          <a:prstGeom prst="rect">
            <a:avLst/>
          </a:prstGeom>
        </p:spPr>
      </p:pic>
    </p:spTree>
    <p:extLst>
      <p:ext uri="{BB962C8B-B14F-4D97-AF65-F5344CB8AC3E}">
        <p14:creationId xmlns:p14="http://schemas.microsoft.com/office/powerpoint/2010/main" val="348513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descr="Bombilla y equipo con relleno sólido">
            <a:extLst>
              <a:ext uri="{FF2B5EF4-FFF2-40B4-BE49-F238E27FC236}">
                <a16:creationId xmlns:a16="http://schemas.microsoft.com/office/drawing/2014/main" id="{45C01A93-8DED-40F6-B019-6D837DB997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0826" y="1049521"/>
            <a:ext cx="5240390" cy="5240390"/>
          </a:xfrm>
          <a:prstGeom prst="rect">
            <a:avLst/>
          </a:prstGeom>
        </p:spPr>
      </p:pic>
      <p:sp>
        <p:nvSpPr>
          <p:cNvPr id="4" name="QuadreDeText 3">
            <a:extLst>
              <a:ext uri="{FF2B5EF4-FFF2-40B4-BE49-F238E27FC236}">
                <a16:creationId xmlns:a16="http://schemas.microsoft.com/office/drawing/2014/main" id="{B1C37DF0-1A38-4CF9-88B1-11DC29470B35}"/>
              </a:ext>
            </a:extLst>
          </p:cNvPr>
          <p:cNvSpPr txBox="1"/>
          <p:nvPr/>
        </p:nvSpPr>
        <p:spPr>
          <a:xfrm>
            <a:off x="1509320" y="1137218"/>
            <a:ext cx="4113905" cy="751488"/>
          </a:xfrm>
          <a:prstGeom prst="rect">
            <a:avLst/>
          </a:prstGeom>
          <a:noFill/>
        </p:spPr>
        <p:txBody>
          <a:bodyPr wrap="square">
            <a:spAutoFit/>
          </a:bodyPr>
          <a:lstStyle/>
          <a:p>
            <a:pPr algn="just">
              <a:lnSpc>
                <a:spcPct val="150000"/>
              </a:lnSpc>
            </a:pPr>
            <a:r>
              <a:rPr lang="ca-ES" sz="3200" b="1" i="0" u="none" strike="noStrike" baseline="0" dirty="0">
                <a:solidFill>
                  <a:srgbClr val="000000"/>
                </a:solidFill>
                <a:latin typeface="Arial" panose="020B0604020202020204" pitchFamily="34" charset="0"/>
              </a:rPr>
              <a:t>CONCLUSIONS</a:t>
            </a:r>
            <a:endParaRPr lang="ca-ES" sz="3200" b="1" dirty="0"/>
          </a:p>
        </p:txBody>
      </p:sp>
      <p:pic>
        <p:nvPicPr>
          <p:cNvPr id="6" name="Marcador de contenido 4">
            <a:extLst>
              <a:ext uri="{FF2B5EF4-FFF2-40B4-BE49-F238E27FC236}">
                <a16:creationId xmlns:a16="http://schemas.microsoft.com/office/drawing/2014/main" id="{A054F270-8427-4E3E-A418-15C7D105E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790" y="303495"/>
            <a:ext cx="930524" cy="941437"/>
          </a:xfrm>
          <a:prstGeom prst="rect">
            <a:avLst/>
          </a:prstGeom>
        </p:spPr>
      </p:pic>
      <p:sp>
        <p:nvSpPr>
          <p:cNvPr id="11" name="CuadroTexto 10">
            <a:extLst>
              <a:ext uri="{FF2B5EF4-FFF2-40B4-BE49-F238E27FC236}">
                <a16:creationId xmlns:a16="http://schemas.microsoft.com/office/drawing/2014/main" id="{D29F2ECA-5507-4777-A6BF-716102F9E642}"/>
              </a:ext>
            </a:extLst>
          </p:cNvPr>
          <p:cNvSpPr txBox="1"/>
          <p:nvPr/>
        </p:nvSpPr>
        <p:spPr>
          <a:xfrm>
            <a:off x="1901314" y="1938160"/>
            <a:ext cx="9315817" cy="4401205"/>
          </a:xfrm>
          <a:prstGeom prst="rect">
            <a:avLst/>
          </a:prstGeom>
          <a:noFill/>
        </p:spPr>
        <p:txBody>
          <a:bodyPr wrap="square" rtlCol="0">
            <a:spAutoFit/>
          </a:bodyPr>
          <a:lstStyle/>
          <a:p>
            <a:pPr marL="285750" indent="-285750">
              <a:buFont typeface="Arial" panose="020B0604020202020204" pitchFamily="34" charset="0"/>
              <a:buChar char="•"/>
            </a:pPr>
            <a:r>
              <a:rPr lang="ca-ES" sz="2000" dirty="0"/>
              <a:t>La disparitat geogràfica respecte a l’oferta i a la demanda fa necessari considerar </a:t>
            </a:r>
            <a:r>
              <a:rPr lang="ca-ES" sz="2000" b="1" dirty="0"/>
              <a:t>l’àmbit Catalunya com unitat d’oferta de proximitat </a:t>
            </a:r>
          </a:p>
          <a:p>
            <a:pPr marL="285750" indent="-285750">
              <a:buFont typeface="Arial" panose="020B0604020202020204" pitchFamily="34" charset="0"/>
              <a:buChar char="•"/>
            </a:pPr>
            <a:endParaRPr lang="ca-ES" sz="2000" b="1" dirty="0"/>
          </a:p>
          <a:p>
            <a:pPr marL="285750" indent="-285750">
              <a:buFont typeface="Arial" panose="020B0604020202020204" pitchFamily="34" charset="0"/>
              <a:buChar char="•"/>
            </a:pPr>
            <a:r>
              <a:rPr lang="ca-ES" sz="2000" dirty="0"/>
              <a:t>Cal fer un </a:t>
            </a:r>
            <a:r>
              <a:rPr lang="ca-ES" sz="2000" b="1" dirty="0"/>
              <a:t>catàleg dels productes </a:t>
            </a:r>
            <a:r>
              <a:rPr lang="ca-ES" sz="2000" dirty="0"/>
              <a:t>amb els preus pactats. L’objectiu és ampliar anualment el catàleg incorporant més productors i augmentar els volums de producte amb la </a:t>
            </a:r>
            <a:r>
              <a:rPr lang="ca-ES" sz="2000" b="1" dirty="0"/>
              <a:t>programació progressiva dels cultius</a:t>
            </a:r>
            <a:r>
              <a:rPr lang="ca-ES" sz="2000" dirty="0"/>
              <a:t>.  </a:t>
            </a:r>
          </a:p>
          <a:p>
            <a:endParaRPr lang="ca-ES" sz="2000" dirty="0"/>
          </a:p>
          <a:p>
            <a:pPr marL="285750" indent="-285750">
              <a:buFont typeface="Arial" panose="020B0604020202020204" pitchFamily="34" charset="0"/>
              <a:buChar char="•"/>
            </a:pPr>
            <a:r>
              <a:rPr lang="ca-ES" sz="2000" dirty="0"/>
              <a:t>Els menús i les dietes s’han d’adaptar a les </a:t>
            </a:r>
            <a:r>
              <a:rPr lang="ca-ES" sz="2000" b="1" dirty="0"/>
              <a:t>disponibilitats d’oferta </a:t>
            </a:r>
            <a:r>
              <a:rPr lang="ca-ES" sz="2000" dirty="0"/>
              <a:t>de cada moment (lloc i estacionalitat)</a:t>
            </a:r>
          </a:p>
          <a:p>
            <a:pPr marL="285750" indent="-285750">
              <a:buFont typeface="Arial" panose="020B0604020202020204" pitchFamily="34" charset="0"/>
              <a:buChar char="•"/>
            </a:pPr>
            <a:endParaRPr lang="ca-ES" sz="2000" dirty="0"/>
          </a:p>
          <a:p>
            <a:pPr marL="285750" indent="-285750">
              <a:buFont typeface="Arial" panose="020B0604020202020204" pitchFamily="34" charset="0"/>
              <a:buChar char="•"/>
            </a:pPr>
            <a:r>
              <a:rPr lang="ca-ES" sz="2000" dirty="0"/>
              <a:t>Els </a:t>
            </a:r>
            <a:r>
              <a:rPr lang="ca-ES" sz="2000" b="1" dirty="0"/>
              <a:t>consells comarcals han de ser la base </a:t>
            </a:r>
            <a:r>
              <a:rPr lang="ca-ES" sz="2000" dirty="0"/>
              <a:t>per promoure la plataforma </a:t>
            </a:r>
          </a:p>
          <a:p>
            <a:pPr marL="285750" indent="-285750">
              <a:buFont typeface="Arial" panose="020B0604020202020204" pitchFamily="34" charset="0"/>
              <a:buChar char="•"/>
            </a:pPr>
            <a:endParaRPr lang="ca-ES" sz="2000" dirty="0"/>
          </a:p>
          <a:p>
            <a:pPr marL="285750" indent="-285750">
              <a:buFont typeface="Arial" panose="020B0604020202020204" pitchFamily="34" charset="0"/>
              <a:buChar char="•"/>
            </a:pPr>
            <a:r>
              <a:rPr lang="ca-ES" sz="2000" dirty="0"/>
              <a:t>Els sector de la restauració col·lectiva que gestionen menjadors escolars està dominat per </a:t>
            </a:r>
            <a:r>
              <a:rPr lang="ca-ES" sz="2000" b="1" dirty="0"/>
              <a:t>grans empreses nacionals i multinacionals</a:t>
            </a:r>
          </a:p>
        </p:txBody>
      </p:sp>
      <p:pic>
        <p:nvPicPr>
          <p:cNvPr id="13" name="Gràfic 1" descr="Badge 1 with solid fill">
            <a:extLst>
              <a:ext uri="{FF2B5EF4-FFF2-40B4-BE49-F238E27FC236}">
                <a16:creationId xmlns:a16="http://schemas.microsoft.com/office/drawing/2014/main" id="{3078C8CD-E0A5-48CA-9B0C-3FF33FDF3B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6015" y="1741889"/>
            <a:ext cx="914400" cy="914400"/>
          </a:xfrm>
          <a:prstGeom prst="rect">
            <a:avLst/>
          </a:prstGeom>
        </p:spPr>
      </p:pic>
      <p:pic>
        <p:nvPicPr>
          <p:cNvPr id="14" name="Gràfic 2" descr="Badge with solid fill">
            <a:extLst>
              <a:ext uri="{FF2B5EF4-FFF2-40B4-BE49-F238E27FC236}">
                <a16:creationId xmlns:a16="http://schemas.microsoft.com/office/drawing/2014/main" id="{DE167A0A-7B8F-4ABA-B619-4E0986ADD6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2120" y="2663760"/>
            <a:ext cx="914400" cy="914400"/>
          </a:xfrm>
          <a:prstGeom prst="rect">
            <a:avLst/>
          </a:prstGeom>
        </p:spPr>
      </p:pic>
      <p:pic>
        <p:nvPicPr>
          <p:cNvPr id="15" name="Gràfic 5" descr="Badge 3 with solid fill">
            <a:extLst>
              <a:ext uri="{FF2B5EF4-FFF2-40B4-BE49-F238E27FC236}">
                <a16:creationId xmlns:a16="http://schemas.microsoft.com/office/drawing/2014/main" id="{B9E0CF48-4BEF-43C4-846A-FC85AC33060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38165" y="3681562"/>
            <a:ext cx="914400" cy="914400"/>
          </a:xfrm>
          <a:prstGeom prst="rect">
            <a:avLst/>
          </a:prstGeom>
        </p:spPr>
      </p:pic>
      <p:pic>
        <p:nvPicPr>
          <p:cNvPr id="16" name="Gràfic 5" descr="Insignia 4 con relleno sólido">
            <a:extLst>
              <a:ext uri="{FF2B5EF4-FFF2-40B4-BE49-F238E27FC236}">
                <a16:creationId xmlns:a16="http://schemas.microsoft.com/office/drawing/2014/main" id="{DDBD4E02-F782-4F4A-9B4A-BF45030EE08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86914" y="4682349"/>
            <a:ext cx="914400" cy="914400"/>
          </a:xfrm>
          <a:prstGeom prst="rect">
            <a:avLst/>
          </a:prstGeom>
        </p:spPr>
      </p:pic>
      <p:pic>
        <p:nvPicPr>
          <p:cNvPr id="17" name="Gràfic 5" descr="Insignia 5 con relleno sólido">
            <a:extLst>
              <a:ext uri="{FF2B5EF4-FFF2-40B4-BE49-F238E27FC236}">
                <a16:creationId xmlns:a16="http://schemas.microsoft.com/office/drawing/2014/main" id="{E6C3EB58-5AB2-42F5-8898-75F6135880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86914" y="5511352"/>
            <a:ext cx="914400" cy="914400"/>
          </a:xfrm>
          <a:prstGeom prst="rect">
            <a:avLst/>
          </a:prstGeom>
        </p:spPr>
      </p:pic>
      <p:pic>
        <p:nvPicPr>
          <p:cNvPr id="18" name="5 Imagen" descr="directa_color.gif">
            <a:extLst>
              <a:ext uri="{FF2B5EF4-FFF2-40B4-BE49-F238E27FC236}">
                <a16:creationId xmlns:a16="http://schemas.microsoft.com/office/drawing/2014/main" id="{8B300813-A8D7-404A-B671-6C8E2EFB015F}"/>
              </a:ext>
            </a:extLst>
          </p:cNvPr>
          <p:cNvPicPr>
            <a:picLocks noChangeAspect="1"/>
          </p:cNvPicPr>
          <p:nvPr/>
        </p:nvPicPr>
        <p:blipFill>
          <a:blip r:embed="rId16"/>
          <a:stretch>
            <a:fillRect/>
          </a:stretch>
        </p:blipFill>
        <p:spPr>
          <a:xfrm>
            <a:off x="10608502" y="232676"/>
            <a:ext cx="796983" cy="859611"/>
          </a:xfrm>
          <a:prstGeom prst="rect">
            <a:avLst/>
          </a:prstGeom>
        </p:spPr>
      </p:pic>
      <p:pic>
        <p:nvPicPr>
          <p:cNvPr id="19" name="Imagen 4">
            <a:extLst>
              <a:ext uri="{FF2B5EF4-FFF2-40B4-BE49-F238E27FC236}">
                <a16:creationId xmlns:a16="http://schemas.microsoft.com/office/drawing/2014/main" id="{9A8DEA5D-E43B-4519-9E01-17226B8B456C}"/>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5549537" y="394679"/>
            <a:ext cx="1986440" cy="697608"/>
          </a:xfrm>
          <a:prstGeom prst="rect">
            <a:avLst/>
          </a:prstGeom>
        </p:spPr>
      </p:pic>
      <p:pic>
        <p:nvPicPr>
          <p:cNvPr id="20" name="Imatge 3">
            <a:extLst>
              <a:ext uri="{FF2B5EF4-FFF2-40B4-BE49-F238E27FC236}">
                <a16:creationId xmlns:a16="http://schemas.microsoft.com/office/drawing/2014/main" id="{4111BB01-D823-4030-98F2-8AE74483C82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45138" y="264854"/>
            <a:ext cx="1018078" cy="713848"/>
          </a:xfrm>
          <a:prstGeom prst="rect">
            <a:avLst/>
          </a:prstGeom>
        </p:spPr>
      </p:pic>
      <p:pic>
        <p:nvPicPr>
          <p:cNvPr id="21" name="Imagen 20" descr="Logotipo, nombre de la empresa&#10;&#10;Descripción generada automáticamente">
            <a:extLst>
              <a:ext uri="{FF2B5EF4-FFF2-40B4-BE49-F238E27FC236}">
                <a16:creationId xmlns:a16="http://schemas.microsoft.com/office/drawing/2014/main" id="{F27F04D5-A440-4F26-B845-30C58015ED6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48900" y="264854"/>
            <a:ext cx="1097094" cy="713848"/>
          </a:xfrm>
          <a:prstGeom prst="rect">
            <a:avLst/>
          </a:prstGeom>
        </p:spPr>
      </p:pic>
    </p:spTree>
    <p:extLst>
      <p:ext uri="{BB962C8B-B14F-4D97-AF65-F5344CB8AC3E}">
        <p14:creationId xmlns:p14="http://schemas.microsoft.com/office/powerpoint/2010/main" val="405527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descr="Bombilla y equipo con relleno sólido">
            <a:extLst>
              <a:ext uri="{FF2B5EF4-FFF2-40B4-BE49-F238E27FC236}">
                <a16:creationId xmlns:a16="http://schemas.microsoft.com/office/drawing/2014/main" id="{45C01A93-8DED-40F6-B019-6D837DB997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0826" y="1049521"/>
            <a:ext cx="5240390" cy="5240390"/>
          </a:xfrm>
          <a:prstGeom prst="rect">
            <a:avLst/>
          </a:prstGeom>
        </p:spPr>
      </p:pic>
      <p:pic>
        <p:nvPicPr>
          <p:cNvPr id="6" name="Marcador de contenido 4">
            <a:extLst>
              <a:ext uri="{FF2B5EF4-FFF2-40B4-BE49-F238E27FC236}">
                <a16:creationId xmlns:a16="http://schemas.microsoft.com/office/drawing/2014/main" id="{A054F270-8427-4E3E-A418-15C7D105E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790" y="303495"/>
            <a:ext cx="930524" cy="941437"/>
          </a:xfrm>
          <a:prstGeom prst="rect">
            <a:avLst/>
          </a:prstGeom>
        </p:spPr>
      </p:pic>
      <p:pic>
        <p:nvPicPr>
          <p:cNvPr id="17" name="Gràfic 1" descr="Insignia 6 con relleno sólido">
            <a:extLst>
              <a:ext uri="{FF2B5EF4-FFF2-40B4-BE49-F238E27FC236}">
                <a16:creationId xmlns:a16="http://schemas.microsoft.com/office/drawing/2014/main" id="{D9616713-72AE-484B-A998-B1B7D3C097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13621" y="1089733"/>
            <a:ext cx="914400" cy="914400"/>
          </a:xfrm>
          <a:prstGeom prst="rect">
            <a:avLst/>
          </a:prstGeom>
        </p:spPr>
      </p:pic>
      <p:pic>
        <p:nvPicPr>
          <p:cNvPr id="18" name="Gràfic 2" descr="Insignia 7 con relleno sólido">
            <a:extLst>
              <a:ext uri="{FF2B5EF4-FFF2-40B4-BE49-F238E27FC236}">
                <a16:creationId xmlns:a16="http://schemas.microsoft.com/office/drawing/2014/main" id="{0820EB12-090F-43B6-9E54-B72CA410DB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413621" y="3131632"/>
            <a:ext cx="914400" cy="914400"/>
          </a:xfrm>
          <a:prstGeom prst="rect">
            <a:avLst/>
          </a:prstGeom>
        </p:spPr>
      </p:pic>
      <p:sp>
        <p:nvSpPr>
          <p:cNvPr id="19" name="QuadreDeText 6">
            <a:extLst>
              <a:ext uri="{FF2B5EF4-FFF2-40B4-BE49-F238E27FC236}">
                <a16:creationId xmlns:a16="http://schemas.microsoft.com/office/drawing/2014/main" id="{17B3964E-B5D2-47BF-8789-8E555FD2E8D7}"/>
              </a:ext>
            </a:extLst>
          </p:cNvPr>
          <p:cNvSpPr txBox="1"/>
          <p:nvPr/>
        </p:nvSpPr>
        <p:spPr>
          <a:xfrm>
            <a:off x="2328020" y="3131632"/>
            <a:ext cx="8768176" cy="1477328"/>
          </a:xfrm>
          <a:prstGeom prst="rect">
            <a:avLst/>
          </a:prstGeom>
          <a:noFill/>
        </p:spPr>
        <p:txBody>
          <a:bodyPr wrap="square">
            <a:spAutoFit/>
          </a:bodyPr>
          <a:lstStyle/>
          <a:p>
            <a:pPr algn="just"/>
            <a:r>
              <a:rPr lang="ca-ES" dirty="0"/>
              <a:t>S’ha de procurar la </a:t>
            </a:r>
            <a:r>
              <a:rPr lang="ca-ES" b="1" dirty="0"/>
              <a:t>implicació de les empreses de restauració col·lectiva gestores de menjadors escolars</a:t>
            </a:r>
            <a:r>
              <a:rPr lang="ca-ES" dirty="0"/>
              <a:t>, especialment les que compten amb licitacions. Per aquesta raó, amb la recopilació d’informació d’aquest projecte i la col·laboració dels consells comarcals, s’iniciaran converses sectorials que engegaran la implantació de les Llotges de Productes de Proximitat</a:t>
            </a:r>
          </a:p>
        </p:txBody>
      </p:sp>
      <p:sp>
        <p:nvSpPr>
          <p:cNvPr id="20" name="QuadreDeText 7">
            <a:extLst>
              <a:ext uri="{FF2B5EF4-FFF2-40B4-BE49-F238E27FC236}">
                <a16:creationId xmlns:a16="http://schemas.microsoft.com/office/drawing/2014/main" id="{D68B1008-F2B0-462E-9C3D-81F135F5176D}"/>
              </a:ext>
            </a:extLst>
          </p:cNvPr>
          <p:cNvSpPr txBox="1"/>
          <p:nvPr/>
        </p:nvSpPr>
        <p:spPr>
          <a:xfrm>
            <a:off x="2328021" y="1089733"/>
            <a:ext cx="8612090" cy="1754326"/>
          </a:xfrm>
          <a:prstGeom prst="rect">
            <a:avLst/>
          </a:prstGeom>
          <a:noFill/>
        </p:spPr>
        <p:txBody>
          <a:bodyPr wrap="square">
            <a:spAutoFit/>
          </a:bodyPr>
          <a:lstStyle/>
          <a:p>
            <a:pPr algn="just"/>
            <a:r>
              <a:rPr lang="ca-ES" dirty="0"/>
              <a:t>Catalunya no disposa d’una normativa que reguli el percentatge mínim de producte de proximitat que ha d’haver-hi en els menús escolars i es deixa a criteri dels licitadors (administració local). És important que els reguladors tinguin en compte les dades de producció real a Catalunya per tal que </a:t>
            </a:r>
            <a:r>
              <a:rPr lang="ca-ES" b="1" dirty="0"/>
              <a:t>les condicions contractuals de les licitacions siguin assumibles per les empreses</a:t>
            </a:r>
            <a:r>
              <a:rPr lang="ca-ES" dirty="0"/>
              <a:t>, alhora que es treballi per una </a:t>
            </a:r>
            <a:r>
              <a:rPr lang="ca-ES" b="1" dirty="0"/>
              <a:t>planificació dels cultius </a:t>
            </a:r>
            <a:r>
              <a:rPr lang="ca-ES" dirty="0"/>
              <a:t>i així tenir una </a:t>
            </a:r>
            <a:r>
              <a:rPr lang="ca-ES" b="1" dirty="0"/>
              <a:t>producció eficient i centrada en la demanda</a:t>
            </a:r>
            <a:r>
              <a:rPr lang="ca-ES" dirty="0"/>
              <a:t>. </a:t>
            </a:r>
          </a:p>
        </p:txBody>
      </p:sp>
      <p:pic>
        <p:nvPicPr>
          <p:cNvPr id="21" name="Gràfic 5" descr="Insignia 8 con relleno sólido">
            <a:extLst>
              <a:ext uri="{FF2B5EF4-FFF2-40B4-BE49-F238E27FC236}">
                <a16:creationId xmlns:a16="http://schemas.microsoft.com/office/drawing/2014/main" id="{427364E2-BB74-4667-B183-E45204607DA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413621" y="4885957"/>
            <a:ext cx="914400" cy="914400"/>
          </a:xfrm>
          <a:prstGeom prst="rect">
            <a:avLst/>
          </a:prstGeom>
        </p:spPr>
      </p:pic>
      <p:sp>
        <p:nvSpPr>
          <p:cNvPr id="22" name="QuadreDeText 8">
            <a:extLst>
              <a:ext uri="{FF2B5EF4-FFF2-40B4-BE49-F238E27FC236}">
                <a16:creationId xmlns:a16="http://schemas.microsoft.com/office/drawing/2014/main" id="{76326A86-D5FA-43E9-AEA3-C1FE9BE7D208}"/>
              </a:ext>
            </a:extLst>
          </p:cNvPr>
          <p:cNvSpPr txBox="1"/>
          <p:nvPr/>
        </p:nvSpPr>
        <p:spPr>
          <a:xfrm>
            <a:off x="2328020" y="4885957"/>
            <a:ext cx="8768176" cy="1477328"/>
          </a:xfrm>
          <a:prstGeom prst="rect">
            <a:avLst/>
          </a:prstGeom>
          <a:noFill/>
        </p:spPr>
        <p:txBody>
          <a:bodyPr wrap="square">
            <a:spAutoFit/>
          </a:bodyPr>
          <a:lstStyle/>
          <a:p>
            <a:pPr algn="just" defTabSz="914400">
              <a:spcBef>
                <a:spcPts val="1200"/>
              </a:spcBef>
              <a:spcAft>
                <a:spcPts val="200"/>
              </a:spcAft>
              <a:buClr>
                <a:schemeClr val="accent1"/>
              </a:buClr>
              <a:buSzPct val="100000"/>
            </a:pPr>
            <a:r>
              <a:rPr lang="ca-ES" sz="1800" dirty="0"/>
              <a:t>A través de l’anàlisi dels menús, </a:t>
            </a:r>
            <a:r>
              <a:rPr lang="ca-ES" dirty="0"/>
              <a:t>de l’escandall de les enquestes enviades per les empreses de restauració col·lectiva gestores de menjadors escolars i les entrevistes qualitatives s’ha vist reflectida la </a:t>
            </a:r>
            <a:r>
              <a:rPr lang="ca-ES" b="1" dirty="0"/>
              <a:t>problemàtica de compliment de les obligacions de consum de producte de proxi</a:t>
            </a:r>
            <a:r>
              <a:rPr lang="ca-ES" sz="1800" b="1" dirty="0"/>
              <a:t>mitat</a:t>
            </a:r>
            <a:r>
              <a:rPr lang="ca-ES" sz="1800" dirty="0"/>
              <a:t>.</a:t>
            </a:r>
            <a:r>
              <a:rPr lang="ca-ES" dirty="0"/>
              <a:t> Es recomana estudiar la iniciació de la planificació eficient de la producció agrària. </a:t>
            </a:r>
            <a:endParaRPr lang="ca-ES" sz="1800" dirty="0"/>
          </a:p>
        </p:txBody>
      </p:sp>
      <p:pic>
        <p:nvPicPr>
          <p:cNvPr id="13" name="5 Imagen" descr="directa_color.gif">
            <a:extLst>
              <a:ext uri="{FF2B5EF4-FFF2-40B4-BE49-F238E27FC236}">
                <a16:creationId xmlns:a16="http://schemas.microsoft.com/office/drawing/2014/main" id="{1D4DFBDC-B7B6-4473-9358-F2FA59DF554B}"/>
              </a:ext>
            </a:extLst>
          </p:cNvPr>
          <p:cNvPicPr>
            <a:picLocks noChangeAspect="1"/>
          </p:cNvPicPr>
          <p:nvPr/>
        </p:nvPicPr>
        <p:blipFill>
          <a:blip r:embed="rId12"/>
          <a:stretch>
            <a:fillRect/>
          </a:stretch>
        </p:blipFill>
        <p:spPr>
          <a:xfrm>
            <a:off x="10608502" y="201680"/>
            <a:ext cx="796983" cy="859611"/>
          </a:xfrm>
          <a:prstGeom prst="rect">
            <a:avLst/>
          </a:prstGeom>
        </p:spPr>
      </p:pic>
      <p:pic>
        <p:nvPicPr>
          <p:cNvPr id="14" name="Imagen 4">
            <a:extLst>
              <a:ext uri="{FF2B5EF4-FFF2-40B4-BE49-F238E27FC236}">
                <a16:creationId xmlns:a16="http://schemas.microsoft.com/office/drawing/2014/main" id="{D67FF363-C2C6-4624-8FDF-33A49C1E3BD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549537" y="363683"/>
            <a:ext cx="1986440" cy="697608"/>
          </a:xfrm>
          <a:prstGeom prst="rect">
            <a:avLst/>
          </a:prstGeom>
        </p:spPr>
      </p:pic>
      <p:pic>
        <p:nvPicPr>
          <p:cNvPr id="15" name="Imatge 3">
            <a:extLst>
              <a:ext uri="{FF2B5EF4-FFF2-40B4-BE49-F238E27FC236}">
                <a16:creationId xmlns:a16="http://schemas.microsoft.com/office/drawing/2014/main" id="{BA6DF3DB-3C34-47B4-B75E-78522D64CAF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45138" y="233858"/>
            <a:ext cx="1018078" cy="713848"/>
          </a:xfrm>
          <a:prstGeom prst="rect">
            <a:avLst/>
          </a:prstGeom>
        </p:spPr>
      </p:pic>
      <p:pic>
        <p:nvPicPr>
          <p:cNvPr id="16" name="Imagen 15" descr="Logotipo, nombre de la empresa&#10;&#10;Descripción generada automáticamente">
            <a:extLst>
              <a:ext uri="{FF2B5EF4-FFF2-40B4-BE49-F238E27FC236}">
                <a16:creationId xmlns:a16="http://schemas.microsoft.com/office/drawing/2014/main" id="{0D80ED99-31FB-440A-AA0A-EF8AED5C3B3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48900" y="233858"/>
            <a:ext cx="1097094" cy="713848"/>
          </a:xfrm>
          <a:prstGeom prst="rect">
            <a:avLst/>
          </a:prstGeom>
        </p:spPr>
      </p:pic>
    </p:spTree>
    <p:extLst>
      <p:ext uri="{BB962C8B-B14F-4D97-AF65-F5344CB8AC3E}">
        <p14:creationId xmlns:p14="http://schemas.microsoft.com/office/powerpoint/2010/main" val="376586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2"/>
          <p:cNvSpPr txBox="1">
            <a:spLocks noGrp="1"/>
          </p:cNvSpPr>
          <p:nvPr>
            <p:ph type="title"/>
          </p:nvPr>
        </p:nvSpPr>
        <p:spPr>
          <a:xfrm>
            <a:off x="1123256" y="786465"/>
            <a:ext cx="2800080" cy="763600"/>
          </a:xfrm>
          <a:prstGeom prst="rect">
            <a:avLst/>
          </a:prstGeom>
        </p:spPr>
        <p:txBody>
          <a:bodyPr vert="horz" lIns="121900" tIns="121900" rIns="121900" bIns="121900" rtlCol="0" anchor="t" anchorCtr="0">
            <a:noAutofit/>
          </a:bodyPr>
          <a:lstStyle/>
          <a:p>
            <a:pPr>
              <a:buClr>
                <a:schemeClr val="lt1"/>
              </a:buClr>
              <a:buSzPct val="25000"/>
            </a:pPr>
            <a:r>
              <a:rPr lang="en-GB" sz="4000">
                <a:solidFill>
                  <a:schemeClr val="accent3">
                    <a:lumMod val="75000"/>
                  </a:schemeClr>
                </a:solidFill>
                <a:latin typeface="+mn-lt"/>
                <a:ea typeface="Raleway"/>
                <a:cs typeface="Raleway"/>
                <a:sym typeface="Raleway"/>
              </a:rPr>
              <a:t>QUI SOM </a:t>
            </a:r>
          </a:p>
          <a:p>
            <a:endParaRPr/>
          </a:p>
        </p:txBody>
      </p:sp>
      <p:sp>
        <p:nvSpPr>
          <p:cNvPr id="5" name="Shape 63"/>
          <p:cNvSpPr txBox="1">
            <a:spLocks noGrp="1"/>
          </p:cNvSpPr>
          <p:nvPr>
            <p:ph type="body" idx="1"/>
          </p:nvPr>
        </p:nvSpPr>
        <p:spPr>
          <a:xfrm>
            <a:off x="612844" y="2223200"/>
            <a:ext cx="11137237" cy="2764002"/>
          </a:xfrm>
          <a:prstGeom prst="rect">
            <a:avLst/>
          </a:prstGeom>
        </p:spPr>
        <p:txBody>
          <a:bodyPr vert="horz" lIns="121900" tIns="121900" rIns="121900" bIns="121900" rtlCol="0" anchor="t" anchorCtr="0">
            <a:noAutofit/>
          </a:bodyPr>
          <a:lstStyle/>
          <a:p>
            <a:r>
              <a:rPr lang="ca-ES" sz="3733">
                <a:solidFill>
                  <a:schemeClr val="tx1">
                    <a:lumMod val="95000"/>
                    <a:lumOff val="5000"/>
                  </a:schemeClr>
                </a:solidFill>
              </a:rPr>
              <a:t>Les Associacions d’Empresaris Productors de Venda de Proximitat neixen per aglutinar als productors amb el segell </a:t>
            </a:r>
            <a:r>
              <a:rPr lang="ca-ES" sz="3733" b="1">
                <a:solidFill>
                  <a:schemeClr val="tx1">
                    <a:lumMod val="95000"/>
                    <a:lumOff val="5000"/>
                  </a:schemeClr>
                </a:solidFill>
              </a:rPr>
              <a:t>“Venda de Proximitat” </a:t>
            </a:r>
            <a:r>
              <a:rPr lang="ca-ES" sz="3733">
                <a:solidFill>
                  <a:schemeClr val="tx1">
                    <a:lumMod val="95000"/>
                    <a:lumOff val="5000"/>
                  </a:schemeClr>
                </a:solidFill>
              </a:rPr>
              <a:t>amb l’objectiu de protegir els seus interessos i dinamitzar el sector.</a:t>
            </a:r>
          </a:p>
        </p:txBody>
      </p:sp>
      <p:sp>
        <p:nvSpPr>
          <p:cNvPr id="11" name="Rectángulo 10"/>
          <p:cNvSpPr/>
          <p:nvPr/>
        </p:nvSpPr>
        <p:spPr>
          <a:xfrm>
            <a:off x="612844" y="6117299"/>
            <a:ext cx="1084920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33"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ca-E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La venda de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proximitat</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està</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regulada i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permet</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identificar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els</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pagesos</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catalans</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que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venen</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ells</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mateixos</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els</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seus</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productes</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al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públic</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segons</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el </a:t>
            </a:r>
            <a:r>
              <a:rPr kumimoji="0" lang="es-ES" sz="1067" b="0"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Decret</a:t>
            </a:r>
            <a:r>
              <a:rPr kumimoji="0" lang="es-ES" sz="1067"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 24/2013</a:t>
            </a:r>
            <a:endParaRPr kumimoji="0" lang="ca-ES"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57" y="452669"/>
            <a:ext cx="2029404" cy="697608"/>
          </a:xfrm>
          <a:prstGeom prst="rect">
            <a:avLst/>
          </a:prstGeom>
        </p:spPr>
      </p:pic>
      <p:pic>
        <p:nvPicPr>
          <p:cNvPr id="13" name="5 Imagen" descr="directa_color.gif"/>
          <p:cNvPicPr>
            <a:picLocks noChangeAspect="1"/>
          </p:cNvPicPr>
          <p:nvPr/>
        </p:nvPicPr>
        <p:blipFill>
          <a:blip r:embed="rId3"/>
          <a:stretch>
            <a:fillRect/>
          </a:stretch>
        </p:blipFill>
        <p:spPr>
          <a:xfrm>
            <a:off x="10608502" y="356660"/>
            <a:ext cx="796983" cy="859611"/>
          </a:xfrm>
          <a:prstGeom prst="rect">
            <a:avLst/>
          </a:prstGeom>
        </p:spPr>
      </p:pic>
      <p:pic>
        <p:nvPicPr>
          <p:cNvPr id="8" name="Imatge 7">
            <a:extLst>
              <a:ext uri="{FF2B5EF4-FFF2-40B4-BE49-F238E27FC236}">
                <a16:creationId xmlns:a16="http://schemas.microsoft.com/office/drawing/2014/main" id="{06C44D3C-3A30-4326-B6E4-37ECAA3D10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47163" y="465984"/>
            <a:ext cx="548637" cy="697608"/>
          </a:xfrm>
          <a:prstGeom prst="rect">
            <a:avLst/>
          </a:prstGeom>
        </p:spPr>
      </p:pic>
    </p:spTree>
    <p:extLst>
      <p:ext uri="{BB962C8B-B14F-4D97-AF65-F5344CB8AC3E}">
        <p14:creationId xmlns:p14="http://schemas.microsoft.com/office/powerpoint/2010/main" val="177080993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àfic 4" descr="Eye with solid fill">
            <a:extLst>
              <a:ext uri="{FF2B5EF4-FFF2-40B4-BE49-F238E27FC236}">
                <a16:creationId xmlns:a16="http://schemas.microsoft.com/office/drawing/2014/main" id="{5F28CAD5-FF3B-4FF4-81F6-AA93D044AF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7743" y="1526695"/>
            <a:ext cx="1442484" cy="1442484"/>
          </a:xfrm>
          <a:prstGeom prst="rect">
            <a:avLst/>
          </a:prstGeom>
        </p:spPr>
      </p:pic>
      <p:sp>
        <p:nvSpPr>
          <p:cNvPr id="6" name="QuadreDeText 5">
            <a:extLst>
              <a:ext uri="{FF2B5EF4-FFF2-40B4-BE49-F238E27FC236}">
                <a16:creationId xmlns:a16="http://schemas.microsoft.com/office/drawing/2014/main" id="{51C51002-F05C-43E9-843C-26340DB1BD4D}"/>
              </a:ext>
            </a:extLst>
          </p:cNvPr>
          <p:cNvSpPr txBox="1"/>
          <p:nvPr/>
        </p:nvSpPr>
        <p:spPr>
          <a:xfrm>
            <a:off x="3211009" y="1969041"/>
            <a:ext cx="4947765" cy="584775"/>
          </a:xfrm>
          <a:prstGeom prst="rect">
            <a:avLst/>
          </a:prstGeom>
          <a:noFill/>
        </p:spPr>
        <p:txBody>
          <a:bodyPr wrap="none" rtlCol="0">
            <a:spAutoFit/>
          </a:bodyPr>
          <a:lstStyle/>
          <a:p>
            <a:r>
              <a:rPr lang="es-ES" sz="3200" b="1" dirty="0"/>
              <a:t>OBSERVATORI PERMANENT </a:t>
            </a:r>
            <a:endParaRPr lang="ca-ES" sz="3200" b="1" dirty="0"/>
          </a:p>
        </p:txBody>
      </p:sp>
      <p:sp>
        <p:nvSpPr>
          <p:cNvPr id="8" name="QuadreDeText 7">
            <a:extLst>
              <a:ext uri="{FF2B5EF4-FFF2-40B4-BE49-F238E27FC236}">
                <a16:creationId xmlns:a16="http://schemas.microsoft.com/office/drawing/2014/main" id="{1826A6F5-23CD-4429-BB40-928DF3DAC460}"/>
              </a:ext>
            </a:extLst>
          </p:cNvPr>
          <p:cNvSpPr txBox="1"/>
          <p:nvPr/>
        </p:nvSpPr>
        <p:spPr>
          <a:xfrm>
            <a:off x="1071099" y="5045673"/>
            <a:ext cx="9537403" cy="707886"/>
          </a:xfrm>
          <a:prstGeom prst="rect">
            <a:avLst/>
          </a:prstGeom>
          <a:noFill/>
        </p:spPr>
        <p:txBody>
          <a:bodyPr wrap="square">
            <a:spAutoFit/>
          </a:bodyPr>
          <a:lstStyle/>
          <a:p>
            <a:pPr algn="ctr"/>
            <a:r>
              <a:rPr lang="ca-ES" sz="2000" b="1" i="0" u="none" strike="noStrike" baseline="0" dirty="0">
                <a:solidFill>
                  <a:srgbClr val="000000"/>
                </a:solidFill>
                <a:latin typeface="Arial" panose="020B0604020202020204" pitchFamily="34" charset="0"/>
              </a:rPr>
              <a:t>La FEDERACIÓ representarà </a:t>
            </a:r>
            <a:r>
              <a:rPr lang="ca-ES" sz="2000" i="0" u="none" strike="noStrike" baseline="0" dirty="0">
                <a:solidFill>
                  <a:srgbClr val="000000"/>
                </a:solidFill>
                <a:latin typeface="Arial" panose="020B0604020202020204" pitchFamily="34" charset="0"/>
              </a:rPr>
              <a:t>amb coneixement de causa </a:t>
            </a:r>
            <a:r>
              <a:rPr lang="ca-ES" sz="2000" b="1" i="0" u="none" strike="noStrike" baseline="0" dirty="0">
                <a:solidFill>
                  <a:srgbClr val="000000"/>
                </a:solidFill>
                <a:latin typeface="Arial" panose="020B0604020202020204" pitchFamily="34" charset="0"/>
              </a:rPr>
              <a:t>els interessos dels sector davant les administracions públiques </a:t>
            </a:r>
            <a:r>
              <a:rPr lang="ca-ES" sz="2000" i="0" u="none" strike="noStrike" baseline="0" dirty="0">
                <a:solidFill>
                  <a:srgbClr val="000000"/>
                </a:solidFill>
                <a:latin typeface="Arial" panose="020B0604020202020204" pitchFamily="34" charset="0"/>
              </a:rPr>
              <a:t>per negociar lleis </a:t>
            </a:r>
            <a:endParaRPr lang="ca-ES" sz="2000" dirty="0"/>
          </a:p>
        </p:txBody>
      </p:sp>
      <p:pic>
        <p:nvPicPr>
          <p:cNvPr id="10" name="Gràfic 9" descr="Play outline">
            <a:extLst>
              <a:ext uri="{FF2B5EF4-FFF2-40B4-BE49-F238E27FC236}">
                <a16:creationId xmlns:a16="http://schemas.microsoft.com/office/drawing/2014/main" id="{78433272-90CF-4F78-BD97-0BCC4942D0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4923628" y="2540325"/>
            <a:ext cx="1166037" cy="1166037"/>
          </a:xfrm>
          <a:prstGeom prst="rect">
            <a:avLst/>
          </a:prstGeom>
        </p:spPr>
      </p:pic>
      <p:sp>
        <p:nvSpPr>
          <p:cNvPr id="11" name="QuadreDeText 10">
            <a:extLst>
              <a:ext uri="{FF2B5EF4-FFF2-40B4-BE49-F238E27FC236}">
                <a16:creationId xmlns:a16="http://schemas.microsoft.com/office/drawing/2014/main" id="{60F2C4F2-8EEC-4F0E-A167-6CEBB9D6087A}"/>
              </a:ext>
            </a:extLst>
          </p:cNvPr>
          <p:cNvSpPr txBox="1"/>
          <p:nvPr/>
        </p:nvSpPr>
        <p:spPr>
          <a:xfrm>
            <a:off x="3641744" y="3610232"/>
            <a:ext cx="3729804" cy="584775"/>
          </a:xfrm>
          <a:prstGeom prst="rect">
            <a:avLst/>
          </a:prstGeom>
          <a:noFill/>
        </p:spPr>
        <p:txBody>
          <a:bodyPr wrap="none" rtlCol="0">
            <a:spAutoFit/>
          </a:bodyPr>
          <a:lstStyle/>
          <a:p>
            <a:r>
              <a:rPr lang="es-ES" sz="3200" b="1" dirty="0"/>
              <a:t>ESTUDIS DEL SECTOR</a:t>
            </a:r>
            <a:endParaRPr lang="ca-ES" sz="3200" b="1" dirty="0"/>
          </a:p>
        </p:txBody>
      </p:sp>
      <p:pic>
        <p:nvPicPr>
          <p:cNvPr id="12" name="Gràfic 11" descr="Play outline">
            <a:extLst>
              <a:ext uri="{FF2B5EF4-FFF2-40B4-BE49-F238E27FC236}">
                <a16:creationId xmlns:a16="http://schemas.microsoft.com/office/drawing/2014/main" id="{F8F90119-D231-4A03-BB3F-E2FE11F115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4923627" y="4098877"/>
            <a:ext cx="1166037" cy="1166037"/>
          </a:xfrm>
          <a:prstGeom prst="rect">
            <a:avLst/>
          </a:prstGeom>
        </p:spPr>
      </p:pic>
      <p:pic>
        <p:nvPicPr>
          <p:cNvPr id="13" name="Marcador de contenido 4">
            <a:extLst>
              <a:ext uri="{FF2B5EF4-FFF2-40B4-BE49-F238E27FC236}">
                <a16:creationId xmlns:a16="http://schemas.microsoft.com/office/drawing/2014/main" id="{2E150934-76E2-4FE3-A5D6-8F337CE9B9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790" y="303495"/>
            <a:ext cx="930524" cy="941437"/>
          </a:xfrm>
          <a:prstGeom prst="rect">
            <a:avLst/>
          </a:prstGeom>
        </p:spPr>
      </p:pic>
      <p:pic>
        <p:nvPicPr>
          <p:cNvPr id="17" name="Gràfic 16" descr="Play outline">
            <a:extLst>
              <a:ext uri="{FF2B5EF4-FFF2-40B4-BE49-F238E27FC236}">
                <a16:creationId xmlns:a16="http://schemas.microsoft.com/office/drawing/2014/main" id="{1C252850-D3C2-477A-A0FA-FEAD522636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319557" y="1955550"/>
            <a:ext cx="584775" cy="584775"/>
          </a:xfrm>
          <a:prstGeom prst="rect">
            <a:avLst/>
          </a:prstGeom>
        </p:spPr>
      </p:pic>
      <p:sp>
        <p:nvSpPr>
          <p:cNvPr id="18" name="QuadreDeText 17">
            <a:extLst>
              <a:ext uri="{FF2B5EF4-FFF2-40B4-BE49-F238E27FC236}">
                <a16:creationId xmlns:a16="http://schemas.microsoft.com/office/drawing/2014/main" id="{8C66708A-03B9-4594-9F8C-CE54B48ABC7F}"/>
              </a:ext>
            </a:extLst>
          </p:cNvPr>
          <p:cNvSpPr txBox="1"/>
          <p:nvPr/>
        </p:nvSpPr>
        <p:spPr>
          <a:xfrm>
            <a:off x="8837047" y="1846070"/>
            <a:ext cx="2789275" cy="2554545"/>
          </a:xfrm>
          <a:prstGeom prst="rect">
            <a:avLst/>
          </a:prstGeom>
          <a:noFill/>
        </p:spPr>
        <p:txBody>
          <a:bodyPr wrap="square">
            <a:spAutoFit/>
          </a:bodyPr>
          <a:lstStyle/>
          <a:p>
            <a:pPr algn="ctr"/>
            <a:r>
              <a:rPr lang="ca-ES" sz="2000" i="0" u="none" strike="noStrike" baseline="0" dirty="0">
                <a:solidFill>
                  <a:srgbClr val="000000"/>
                </a:solidFill>
                <a:latin typeface="Arial" panose="020B0604020202020204" pitchFamily="34" charset="0"/>
              </a:rPr>
              <a:t>Reflectirà</a:t>
            </a:r>
            <a:r>
              <a:rPr lang="ca-ES" sz="2000" b="1" i="0" u="none" strike="noStrike" baseline="0" dirty="0">
                <a:solidFill>
                  <a:srgbClr val="000000"/>
                </a:solidFill>
                <a:latin typeface="Arial" panose="020B0604020202020204" pitchFamily="34" charset="0"/>
              </a:rPr>
              <a:t> </a:t>
            </a:r>
            <a:r>
              <a:rPr lang="ca-ES" sz="2000" b="0" i="0" u="none" strike="noStrike" baseline="0" dirty="0">
                <a:solidFill>
                  <a:srgbClr val="000000"/>
                </a:solidFill>
                <a:latin typeface="Arial" panose="020B0604020202020204" pitchFamily="34" charset="0"/>
              </a:rPr>
              <a:t>les </a:t>
            </a:r>
            <a:r>
              <a:rPr lang="ca-ES" sz="2000" b="1" i="0" u="none" strike="noStrike" baseline="0" dirty="0">
                <a:solidFill>
                  <a:srgbClr val="000000"/>
                </a:solidFill>
                <a:latin typeface="Arial" panose="020B0604020202020204" pitchFamily="34" charset="0"/>
              </a:rPr>
              <a:t>necessitats</a:t>
            </a:r>
            <a:r>
              <a:rPr lang="ca-ES" sz="2000" b="0" i="0" u="none" strike="noStrike" baseline="0" dirty="0">
                <a:solidFill>
                  <a:srgbClr val="000000"/>
                </a:solidFill>
                <a:latin typeface="Arial" panose="020B0604020202020204" pitchFamily="34" charset="0"/>
              </a:rPr>
              <a:t> del sector de les empreses de restauració col·lectiva gestors de menjadors escolars i els productors que les abasteixen</a:t>
            </a:r>
            <a:r>
              <a:rPr lang="ca-ES" sz="2000" b="1" dirty="0">
                <a:solidFill>
                  <a:srgbClr val="000000"/>
                </a:solidFill>
                <a:latin typeface="Arial" panose="020B0604020202020204" pitchFamily="34" charset="0"/>
              </a:rPr>
              <a:t>.</a:t>
            </a:r>
          </a:p>
        </p:txBody>
      </p:sp>
      <p:pic>
        <p:nvPicPr>
          <p:cNvPr id="19" name="5 Imagen" descr="directa_color.gif">
            <a:extLst>
              <a:ext uri="{FF2B5EF4-FFF2-40B4-BE49-F238E27FC236}">
                <a16:creationId xmlns:a16="http://schemas.microsoft.com/office/drawing/2014/main" id="{E7F9F602-6333-49AC-897E-92EC0DB6F5EE}"/>
              </a:ext>
            </a:extLst>
          </p:cNvPr>
          <p:cNvPicPr>
            <a:picLocks noChangeAspect="1"/>
          </p:cNvPicPr>
          <p:nvPr/>
        </p:nvPicPr>
        <p:blipFill>
          <a:blip r:embed="rId8"/>
          <a:stretch>
            <a:fillRect/>
          </a:stretch>
        </p:blipFill>
        <p:spPr>
          <a:xfrm>
            <a:off x="10608502" y="356660"/>
            <a:ext cx="796983" cy="859611"/>
          </a:xfrm>
          <a:prstGeom prst="rect">
            <a:avLst/>
          </a:prstGeom>
        </p:spPr>
      </p:pic>
      <p:pic>
        <p:nvPicPr>
          <p:cNvPr id="20" name="Imagen 4">
            <a:extLst>
              <a:ext uri="{FF2B5EF4-FFF2-40B4-BE49-F238E27FC236}">
                <a16:creationId xmlns:a16="http://schemas.microsoft.com/office/drawing/2014/main" id="{02C90DF0-6F2C-480C-917D-B06A2BBC95A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549537" y="518663"/>
            <a:ext cx="1986440" cy="697608"/>
          </a:xfrm>
          <a:prstGeom prst="rect">
            <a:avLst/>
          </a:prstGeom>
        </p:spPr>
      </p:pic>
      <p:pic>
        <p:nvPicPr>
          <p:cNvPr id="21" name="Imatge 3">
            <a:extLst>
              <a:ext uri="{FF2B5EF4-FFF2-40B4-BE49-F238E27FC236}">
                <a16:creationId xmlns:a16="http://schemas.microsoft.com/office/drawing/2014/main" id="{9FCD0D6D-DACB-4737-B889-6ADA281B21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5138" y="388838"/>
            <a:ext cx="1018078" cy="713848"/>
          </a:xfrm>
          <a:prstGeom prst="rect">
            <a:avLst/>
          </a:prstGeom>
        </p:spPr>
      </p:pic>
      <p:pic>
        <p:nvPicPr>
          <p:cNvPr id="22" name="Imagen 21" descr="Logotipo, nombre de la empresa&#10;&#10;Descripción generada automáticamente">
            <a:extLst>
              <a:ext uri="{FF2B5EF4-FFF2-40B4-BE49-F238E27FC236}">
                <a16:creationId xmlns:a16="http://schemas.microsoft.com/office/drawing/2014/main" id="{72D9725B-8D3A-4629-9E6A-099932BAFC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48900" y="388838"/>
            <a:ext cx="1097094" cy="713848"/>
          </a:xfrm>
          <a:prstGeom prst="rect">
            <a:avLst/>
          </a:prstGeom>
        </p:spPr>
      </p:pic>
    </p:spTree>
    <p:extLst>
      <p:ext uri="{BB962C8B-B14F-4D97-AF65-F5344CB8AC3E}">
        <p14:creationId xmlns:p14="http://schemas.microsoft.com/office/powerpoint/2010/main" val="379833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A4BDAE-97EE-4C29-8EB3-20E34D04737D}"/>
              </a:ext>
            </a:extLst>
          </p:cNvPr>
          <p:cNvSpPr>
            <a:spLocks noGrp="1"/>
          </p:cNvSpPr>
          <p:nvPr>
            <p:ph type="ctrTitle"/>
          </p:nvPr>
        </p:nvSpPr>
        <p:spPr>
          <a:xfrm>
            <a:off x="495300" y="758952"/>
            <a:ext cx="11391900" cy="3566160"/>
          </a:xfrm>
        </p:spPr>
        <p:txBody>
          <a:bodyPr>
            <a:normAutofit/>
          </a:bodyPr>
          <a:lstStyle/>
          <a:p>
            <a:pPr algn="ctr">
              <a:lnSpc>
                <a:spcPct val="150000"/>
              </a:lnSpc>
            </a:pPr>
            <a:r>
              <a:rPr lang="ca-ES" sz="6600" dirty="0"/>
              <a:t>És un projecte de tots per a tots</a:t>
            </a:r>
            <a:br>
              <a:rPr lang="ca-ES" sz="6600" dirty="0"/>
            </a:br>
            <a:r>
              <a:rPr lang="ca-ES" sz="6000" dirty="0"/>
              <a:t>És un projecte per fer país</a:t>
            </a:r>
            <a:endParaRPr lang="es-ES" sz="6600" dirty="0"/>
          </a:p>
        </p:txBody>
      </p:sp>
      <p:sp>
        <p:nvSpPr>
          <p:cNvPr id="4" name="Título 1">
            <a:extLst>
              <a:ext uri="{FF2B5EF4-FFF2-40B4-BE49-F238E27FC236}">
                <a16:creationId xmlns:a16="http://schemas.microsoft.com/office/drawing/2014/main" id="{96BCC306-4B4E-4ED3-982C-28A6021D2A31}"/>
              </a:ext>
            </a:extLst>
          </p:cNvPr>
          <p:cNvSpPr txBox="1">
            <a:spLocks/>
          </p:cNvSpPr>
          <p:nvPr/>
        </p:nvSpPr>
        <p:spPr>
          <a:xfrm>
            <a:off x="400050" y="2257552"/>
            <a:ext cx="11391900" cy="356616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200000"/>
              </a:lnSpc>
            </a:pPr>
            <a:endParaRPr lang="es-ES" sz="5400" dirty="0">
              <a:solidFill>
                <a:schemeClr val="accent2">
                  <a:lumMod val="75000"/>
                </a:schemeClr>
              </a:solidFill>
            </a:endParaRPr>
          </a:p>
        </p:txBody>
      </p:sp>
      <p:pic>
        <p:nvPicPr>
          <p:cNvPr id="7" name="Marcador de contenido 4">
            <a:extLst>
              <a:ext uri="{FF2B5EF4-FFF2-40B4-BE49-F238E27FC236}">
                <a16:creationId xmlns:a16="http://schemas.microsoft.com/office/drawing/2014/main" id="{0D1CE549-6D02-426B-9828-92B07B9F8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89" y="185210"/>
            <a:ext cx="1291889" cy="1307040"/>
          </a:xfrm>
          <a:prstGeom prst="rect">
            <a:avLst/>
          </a:prstGeom>
        </p:spPr>
      </p:pic>
      <p:pic>
        <p:nvPicPr>
          <p:cNvPr id="8" name="Imagen 7">
            <a:extLst>
              <a:ext uri="{FF2B5EF4-FFF2-40B4-BE49-F238E27FC236}">
                <a16:creationId xmlns:a16="http://schemas.microsoft.com/office/drawing/2014/main" id="{AD83D7BD-F974-432D-AE8E-7EE976B6B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1804" y="600489"/>
            <a:ext cx="1074440" cy="697607"/>
          </a:xfrm>
          <a:prstGeom prst="rect">
            <a:avLst/>
          </a:prstGeom>
        </p:spPr>
      </p:pic>
      <p:sp>
        <p:nvSpPr>
          <p:cNvPr id="3" name="QuadreDeText 2">
            <a:extLst>
              <a:ext uri="{FF2B5EF4-FFF2-40B4-BE49-F238E27FC236}">
                <a16:creationId xmlns:a16="http://schemas.microsoft.com/office/drawing/2014/main" id="{EA7CD013-58D5-42B2-A308-83B5677FC90F}"/>
              </a:ext>
            </a:extLst>
          </p:cNvPr>
          <p:cNvSpPr txBox="1"/>
          <p:nvPr/>
        </p:nvSpPr>
        <p:spPr>
          <a:xfrm>
            <a:off x="4235005" y="5472626"/>
            <a:ext cx="3912490" cy="707886"/>
          </a:xfrm>
          <a:prstGeom prst="rect">
            <a:avLst/>
          </a:prstGeom>
          <a:noFill/>
          <a:ln>
            <a:solidFill>
              <a:schemeClr val="accent1"/>
            </a:solidFill>
          </a:ln>
        </p:spPr>
        <p:txBody>
          <a:bodyPr wrap="square" rtlCol="0">
            <a:spAutoFit/>
          </a:bodyPr>
          <a:lstStyle/>
          <a:p>
            <a:pPr algn="ctr"/>
            <a:r>
              <a:rPr lang="es-ES" sz="2000" dirty="0">
                <a:hlinkClick r:id="rId5"/>
              </a:rPr>
              <a:t>federacio@vendadeproximitat.cat</a:t>
            </a:r>
            <a:r>
              <a:rPr lang="es-ES" sz="2000" dirty="0"/>
              <a:t> </a:t>
            </a:r>
          </a:p>
          <a:p>
            <a:pPr algn="ctr"/>
            <a:r>
              <a:rPr lang="es-ES" sz="2000" dirty="0"/>
              <a:t>Tel: 648 160 660</a:t>
            </a:r>
            <a:endParaRPr lang="ca-ES" sz="2000" dirty="0"/>
          </a:p>
        </p:txBody>
      </p:sp>
      <p:sp>
        <p:nvSpPr>
          <p:cNvPr id="9" name="QuadreDeText 8">
            <a:extLst>
              <a:ext uri="{FF2B5EF4-FFF2-40B4-BE49-F238E27FC236}">
                <a16:creationId xmlns:a16="http://schemas.microsoft.com/office/drawing/2014/main" id="{F5B82214-CD22-443C-9E90-54D8E02ABF6B}"/>
              </a:ext>
            </a:extLst>
          </p:cNvPr>
          <p:cNvSpPr txBox="1"/>
          <p:nvPr/>
        </p:nvSpPr>
        <p:spPr>
          <a:xfrm>
            <a:off x="4698598" y="4677351"/>
            <a:ext cx="2794804" cy="723275"/>
          </a:xfrm>
          <a:prstGeom prst="rect">
            <a:avLst/>
          </a:prstGeom>
          <a:noFill/>
        </p:spPr>
        <p:txBody>
          <a:bodyPr wrap="none" rtlCol="0">
            <a:spAutoFit/>
          </a:bodyPr>
          <a:lstStyle/>
          <a:p>
            <a:r>
              <a:rPr lang="ca-ES" sz="2300" dirty="0">
                <a:solidFill>
                  <a:schemeClr val="accent2">
                    <a:lumMod val="75000"/>
                  </a:schemeClr>
                </a:solidFill>
              </a:rPr>
              <a:t>Moltes gràcies i salut!</a:t>
            </a:r>
            <a:endParaRPr lang="es-ES" sz="2300" dirty="0">
              <a:solidFill>
                <a:schemeClr val="accent2">
                  <a:lumMod val="75000"/>
                </a:schemeClr>
              </a:solidFill>
            </a:endParaRPr>
          </a:p>
          <a:p>
            <a:endParaRPr lang="ca-ES" dirty="0"/>
          </a:p>
        </p:txBody>
      </p:sp>
      <p:pic>
        <p:nvPicPr>
          <p:cNvPr id="13" name="5 Imagen" descr="directa_color.gif">
            <a:extLst>
              <a:ext uri="{FF2B5EF4-FFF2-40B4-BE49-F238E27FC236}">
                <a16:creationId xmlns:a16="http://schemas.microsoft.com/office/drawing/2014/main" id="{014B1573-FC15-4F46-BCFD-9F4CA2CD4683}"/>
              </a:ext>
            </a:extLst>
          </p:cNvPr>
          <p:cNvPicPr>
            <a:picLocks noChangeAspect="1"/>
          </p:cNvPicPr>
          <p:nvPr/>
        </p:nvPicPr>
        <p:blipFill>
          <a:blip r:embed="rId6"/>
          <a:stretch>
            <a:fillRect/>
          </a:stretch>
        </p:blipFill>
        <p:spPr>
          <a:xfrm>
            <a:off x="10608502" y="356660"/>
            <a:ext cx="796983" cy="859611"/>
          </a:xfrm>
          <a:prstGeom prst="rect">
            <a:avLst/>
          </a:prstGeom>
        </p:spPr>
      </p:pic>
      <p:pic>
        <p:nvPicPr>
          <p:cNvPr id="14" name="Imagen 4">
            <a:extLst>
              <a:ext uri="{FF2B5EF4-FFF2-40B4-BE49-F238E27FC236}">
                <a16:creationId xmlns:a16="http://schemas.microsoft.com/office/drawing/2014/main" id="{D3D7FA06-E7DE-4940-89C4-2D6130BD038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549537" y="518663"/>
            <a:ext cx="1986440" cy="697608"/>
          </a:xfrm>
          <a:prstGeom prst="rect">
            <a:avLst/>
          </a:prstGeom>
        </p:spPr>
      </p:pic>
      <p:pic>
        <p:nvPicPr>
          <p:cNvPr id="15" name="Imatge 3">
            <a:extLst>
              <a:ext uri="{FF2B5EF4-FFF2-40B4-BE49-F238E27FC236}">
                <a16:creationId xmlns:a16="http://schemas.microsoft.com/office/drawing/2014/main" id="{042A458B-AB4A-4FC5-A709-241C79FC1D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5138" y="388838"/>
            <a:ext cx="1018078" cy="713848"/>
          </a:xfrm>
          <a:prstGeom prst="rect">
            <a:avLst/>
          </a:prstGeom>
        </p:spPr>
      </p:pic>
      <p:pic>
        <p:nvPicPr>
          <p:cNvPr id="16" name="Imagen 15" descr="Logotipo, nombre de la empresa&#10;&#10;Descripción generada automáticamente">
            <a:extLst>
              <a:ext uri="{FF2B5EF4-FFF2-40B4-BE49-F238E27FC236}">
                <a16:creationId xmlns:a16="http://schemas.microsoft.com/office/drawing/2014/main" id="{1E6A6B17-D518-48AF-9909-3D898F76AC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8900" y="388838"/>
            <a:ext cx="1097094" cy="713848"/>
          </a:xfrm>
          <a:prstGeom prst="rect">
            <a:avLst/>
          </a:prstGeom>
        </p:spPr>
      </p:pic>
    </p:spTree>
    <p:extLst>
      <p:ext uri="{BB962C8B-B14F-4D97-AF65-F5344CB8AC3E}">
        <p14:creationId xmlns:p14="http://schemas.microsoft.com/office/powerpoint/2010/main" val="160425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2"/>
          <p:cNvSpPr txBox="1">
            <a:spLocks noGrp="1"/>
          </p:cNvSpPr>
          <p:nvPr>
            <p:ph type="title"/>
          </p:nvPr>
        </p:nvSpPr>
        <p:spPr>
          <a:xfrm>
            <a:off x="1123256" y="786465"/>
            <a:ext cx="3670686" cy="763600"/>
          </a:xfrm>
          <a:prstGeom prst="rect">
            <a:avLst/>
          </a:prstGeom>
        </p:spPr>
        <p:txBody>
          <a:bodyPr vert="horz" lIns="121900" tIns="121900" rIns="121900" bIns="121900" rtlCol="0" anchor="t" anchorCtr="0">
            <a:noAutofit/>
          </a:bodyPr>
          <a:lstStyle/>
          <a:p>
            <a:pPr>
              <a:buClr>
                <a:schemeClr val="lt1"/>
              </a:buClr>
              <a:buSzPct val="25000"/>
            </a:pPr>
            <a:r>
              <a:rPr lang="en-GB" sz="4000">
                <a:solidFill>
                  <a:schemeClr val="accent3">
                    <a:lumMod val="75000"/>
                  </a:schemeClr>
                </a:solidFill>
                <a:latin typeface="+mn-lt"/>
                <a:sym typeface="Raleway"/>
              </a:rPr>
              <a:t>QUÈ CAL FER?</a:t>
            </a:r>
            <a:endParaRPr>
              <a:latin typeface="+mn-lt"/>
            </a:endParaRPr>
          </a:p>
        </p:txBody>
      </p:sp>
      <p:sp>
        <p:nvSpPr>
          <p:cNvPr id="11" name="Rectángulo 10"/>
          <p:cNvSpPr/>
          <p:nvPr/>
        </p:nvSpPr>
        <p:spPr>
          <a:xfrm>
            <a:off x="612844" y="6117299"/>
            <a:ext cx="1084920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33"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ca-E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La venda de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proximitat</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està</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regulada i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permet</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identificar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els</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pagesos</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catalans</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que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venen</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ells</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mateixos</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els</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seus</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productes</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al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públic</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segons</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el </a:t>
            </a:r>
            <a:r>
              <a:rPr kumimoji="0" lang="es-ES" sz="1067"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Decret</a:t>
            </a:r>
            <a:r>
              <a:rPr kumimoji="0" lang="es-ES" sz="1067"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24/2013</a:t>
            </a:r>
            <a:endParaRPr kumimoji="0" lang="ca-E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257" y="452669"/>
            <a:ext cx="2029404" cy="697608"/>
          </a:xfrm>
          <a:prstGeom prst="rect">
            <a:avLst/>
          </a:prstGeom>
        </p:spPr>
      </p:pic>
      <p:pic>
        <p:nvPicPr>
          <p:cNvPr id="13" name="5 Imagen" descr="directa_color.gif"/>
          <p:cNvPicPr>
            <a:picLocks noChangeAspect="1"/>
          </p:cNvPicPr>
          <p:nvPr/>
        </p:nvPicPr>
        <p:blipFill>
          <a:blip r:embed="rId4"/>
          <a:stretch>
            <a:fillRect/>
          </a:stretch>
        </p:blipFill>
        <p:spPr>
          <a:xfrm>
            <a:off x="10608502" y="356660"/>
            <a:ext cx="796983" cy="859611"/>
          </a:xfrm>
          <a:prstGeom prst="rect">
            <a:avLst/>
          </a:prstGeom>
        </p:spPr>
      </p:pic>
      <p:sp>
        <p:nvSpPr>
          <p:cNvPr id="22" name="QuadreDeText 21">
            <a:extLst>
              <a:ext uri="{FF2B5EF4-FFF2-40B4-BE49-F238E27FC236}">
                <a16:creationId xmlns:a16="http://schemas.microsoft.com/office/drawing/2014/main" id="{8D96E3E3-B7A6-448A-81AA-D7BD06FDBD30}"/>
              </a:ext>
            </a:extLst>
          </p:cNvPr>
          <p:cNvSpPr txBox="1"/>
          <p:nvPr/>
        </p:nvSpPr>
        <p:spPr>
          <a:xfrm>
            <a:off x="1123256" y="2060882"/>
            <a:ext cx="4811592" cy="18143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3730" b="1" i="0" u="none" strike="noStrike" kern="1200" cap="none" spc="0" normalizeH="0" baseline="0" noProof="0" dirty="0">
                <a:ln>
                  <a:noFill/>
                </a:ln>
                <a:solidFill>
                  <a:prstClr val="black"/>
                </a:solidFill>
                <a:effectLst/>
                <a:uLnTx/>
                <a:uFillTx/>
                <a:latin typeface="Calibri" panose="020F0502020204030204"/>
                <a:ea typeface="+mn-ea"/>
                <a:cs typeface="+mn-cs"/>
              </a:rPr>
              <a:t>Defensarem els nostres interessos i dinamitzar la nostra activitat</a:t>
            </a:r>
            <a:endParaRPr kumimoji="0" lang="ca-ES" sz="373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7" name="5 Imagen" descr="directa_color.gif">
            <a:extLst>
              <a:ext uri="{FF2B5EF4-FFF2-40B4-BE49-F238E27FC236}">
                <a16:creationId xmlns:a16="http://schemas.microsoft.com/office/drawing/2014/main" id="{925C5904-2387-4350-B58C-ACDFFE074A50}"/>
              </a:ext>
            </a:extLst>
          </p:cNvPr>
          <p:cNvPicPr>
            <a:picLocks noChangeAspect="1"/>
          </p:cNvPicPr>
          <p:nvPr/>
        </p:nvPicPr>
        <p:blipFill>
          <a:blip r:embed="rId4"/>
          <a:stretch>
            <a:fillRect/>
          </a:stretch>
        </p:blipFill>
        <p:spPr>
          <a:xfrm>
            <a:off x="3413484" y="4206906"/>
            <a:ext cx="1380458" cy="1488937"/>
          </a:xfrm>
          <a:prstGeom prst="rect">
            <a:avLst/>
          </a:prstGeom>
        </p:spPr>
      </p:pic>
      <p:pic>
        <p:nvPicPr>
          <p:cNvPr id="108" name="Imatge 107" descr="Imatge que conté fletxa&#10;&#10;Descripció generada automàticament">
            <a:extLst>
              <a:ext uri="{FF2B5EF4-FFF2-40B4-BE49-F238E27FC236}">
                <a16:creationId xmlns:a16="http://schemas.microsoft.com/office/drawing/2014/main" id="{F31F0AD0-E04F-4006-91DD-933083D34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998" y="4165755"/>
            <a:ext cx="1463693" cy="1578711"/>
          </a:xfrm>
          <a:prstGeom prst="rect">
            <a:avLst/>
          </a:prstGeom>
        </p:spPr>
      </p:pic>
      <p:graphicFrame>
        <p:nvGraphicFramePr>
          <p:cNvPr id="109" name="Diagrama 108">
            <a:extLst>
              <a:ext uri="{FF2B5EF4-FFF2-40B4-BE49-F238E27FC236}">
                <a16:creationId xmlns:a16="http://schemas.microsoft.com/office/drawing/2014/main" id="{7BEAC65D-6944-4926-92A7-872AF63D9179}"/>
              </a:ext>
            </a:extLst>
          </p:cNvPr>
          <p:cNvGraphicFramePr/>
          <p:nvPr/>
        </p:nvGraphicFramePr>
        <p:xfrm>
          <a:off x="4201885" y="1580778"/>
          <a:ext cx="7543800" cy="46775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 name="Imatge 7">
            <a:extLst>
              <a:ext uri="{FF2B5EF4-FFF2-40B4-BE49-F238E27FC236}">
                <a16:creationId xmlns:a16="http://schemas.microsoft.com/office/drawing/2014/main" id="{FE486543-FAED-4755-A789-7729DF590EA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447163" y="465984"/>
            <a:ext cx="548637" cy="697608"/>
          </a:xfrm>
          <a:prstGeom prst="rect">
            <a:avLst/>
          </a:prstGeom>
        </p:spPr>
      </p:pic>
    </p:spTree>
    <p:extLst>
      <p:ext uri="{BB962C8B-B14F-4D97-AF65-F5344CB8AC3E}">
        <p14:creationId xmlns:p14="http://schemas.microsoft.com/office/powerpoint/2010/main" val="136546654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FA973ACA-E119-4BF7-9EA1-9A1EA1EEE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637" y="905933"/>
            <a:ext cx="4976730" cy="5039728"/>
          </a:xfrm>
          <a:prstGeom prst="rect">
            <a:avLst/>
          </a:prstGeom>
        </p:spPr>
      </p:pic>
    </p:spTree>
    <p:extLst>
      <p:ext uri="{BB962C8B-B14F-4D97-AF65-F5344CB8AC3E}">
        <p14:creationId xmlns:p14="http://schemas.microsoft.com/office/powerpoint/2010/main" val="14397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7B20E16-216C-40EB-970C-6C603CA8DCDE}"/>
              </a:ext>
            </a:extLst>
          </p:cNvPr>
          <p:cNvSpPr txBox="1"/>
          <p:nvPr/>
        </p:nvSpPr>
        <p:spPr>
          <a:xfrm>
            <a:off x="6411684" y="2198914"/>
            <a:ext cx="5127172" cy="3670180"/>
          </a:xfrm>
          <a:prstGeom prst="rect">
            <a:avLst/>
          </a:prstGeom>
        </p:spPr>
        <p:txBody>
          <a:bodyPr vert="horz" lIns="0" tIns="45720" rIns="0" bIns="45720" rtlCol="0">
            <a:normAutofit/>
          </a:bodyPr>
          <a:lstStyle/>
          <a:p>
            <a:pPr defTabSz="914400">
              <a:lnSpc>
                <a:spcPct val="90000"/>
              </a:lnSpc>
              <a:spcAft>
                <a:spcPts val="800"/>
              </a:spcAft>
              <a:buClr>
                <a:schemeClr val="accent1"/>
              </a:buClr>
              <a:buFont typeface="Calibri" panose="020F0502020204030204" pitchFamily="34" charset="0"/>
            </a:pPr>
            <a:r>
              <a:rPr lang="en-US">
                <a:solidFill>
                  <a:schemeClr val="tx1">
                    <a:lumMod val="75000"/>
                    <a:lumOff val="25000"/>
                  </a:schemeClr>
                </a:solidFill>
              </a:rPr>
              <a:t>Els menjadors escolars i de les col·lectivitats tenen diverses dinàmiques per realitzar la compra dels productes que </a:t>
            </a:r>
            <a:r>
              <a:rPr lang="en-US" b="1">
                <a:solidFill>
                  <a:schemeClr val="tx1">
                    <a:lumMod val="75000"/>
                    <a:lumOff val="25000"/>
                  </a:schemeClr>
                </a:solidFill>
              </a:rPr>
              <a:t>no sempre afavoreixen els productors </a:t>
            </a:r>
            <a:r>
              <a:rPr lang="en-US">
                <a:solidFill>
                  <a:schemeClr val="tx1">
                    <a:lumMod val="75000"/>
                    <a:lumOff val="25000"/>
                  </a:schemeClr>
                </a:solidFill>
              </a:rPr>
              <a:t>locals, ni els compradors tenen facilitat d’abastiment. </a:t>
            </a:r>
          </a:p>
          <a:p>
            <a:pPr defTabSz="914400">
              <a:lnSpc>
                <a:spcPct val="90000"/>
              </a:lnSpc>
              <a:spcAft>
                <a:spcPts val="800"/>
              </a:spcAft>
              <a:buClr>
                <a:schemeClr val="accent1"/>
              </a:buClr>
              <a:buFont typeface="Calibri" panose="020F0502020204030204" pitchFamily="34" charset="0"/>
            </a:pPr>
            <a:endParaRPr lang="en-US">
              <a:solidFill>
                <a:schemeClr val="tx1">
                  <a:lumMod val="75000"/>
                  <a:lumOff val="25000"/>
                </a:schemeClr>
              </a:solidFill>
            </a:endParaRPr>
          </a:p>
          <a:p>
            <a:pPr defTabSz="914400">
              <a:lnSpc>
                <a:spcPct val="90000"/>
              </a:lnSpc>
              <a:spcAft>
                <a:spcPts val="800"/>
              </a:spcAft>
              <a:buClr>
                <a:schemeClr val="accent1"/>
              </a:buClr>
              <a:buFont typeface="Calibri" panose="020F0502020204030204" pitchFamily="34" charset="0"/>
            </a:pPr>
            <a:r>
              <a:rPr lang="en-US">
                <a:solidFill>
                  <a:schemeClr val="tx1">
                    <a:lumMod val="75000"/>
                    <a:lumOff val="25000"/>
                  </a:schemeClr>
                </a:solidFill>
              </a:rPr>
              <a:t>S’ha creat la </a:t>
            </a:r>
            <a:r>
              <a:rPr lang="en-US" b="1">
                <a:solidFill>
                  <a:schemeClr val="tx1">
                    <a:lumMod val="75000"/>
                    <a:lumOff val="25000"/>
                  </a:schemeClr>
                </a:solidFill>
              </a:rPr>
              <a:t>Llotja de Productes de Proximitat </a:t>
            </a:r>
            <a:r>
              <a:rPr lang="en-US">
                <a:solidFill>
                  <a:schemeClr val="tx1">
                    <a:lumMod val="75000"/>
                    <a:lumOff val="25000"/>
                  </a:schemeClr>
                </a:solidFill>
              </a:rPr>
              <a:t>per tal d’agrupar </a:t>
            </a:r>
            <a:r>
              <a:rPr lang="en-US" b="1">
                <a:solidFill>
                  <a:schemeClr val="tx1">
                    <a:lumMod val="75000"/>
                    <a:lumOff val="25000"/>
                  </a:schemeClr>
                </a:solidFill>
              </a:rPr>
              <a:t>sota un mateix paraigües empreses i entitats</a:t>
            </a:r>
            <a:r>
              <a:rPr lang="en-US">
                <a:solidFill>
                  <a:schemeClr val="tx1">
                    <a:lumMod val="75000"/>
                    <a:lumOff val="25000"/>
                  </a:schemeClr>
                </a:solidFill>
              </a:rPr>
              <a:t>, amb l'objectiu de promoure </a:t>
            </a:r>
            <a:r>
              <a:rPr lang="en-US" b="1">
                <a:solidFill>
                  <a:schemeClr val="tx1">
                    <a:lumMod val="75000"/>
                    <a:lumOff val="25000"/>
                  </a:schemeClr>
                </a:solidFill>
              </a:rPr>
              <a:t>un model innovador de plataforma de compra de productes de proximitat </a:t>
            </a:r>
            <a:r>
              <a:rPr lang="en-US">
                <a:solidFill>
                  <a:schemeClr val="tx1">
                    <a:lumMod val="75000"/>
                    <a:lumOff val="25000"/>
                  </a:schemeClr>
                </a:solidFill>
              </a:rPr>
              <a:t>pels menjadors de les col·lectivitats.</a:t>
            </a:r>
          </a:p>
        </p:txBody>
      </p:sp>
      <p:pic>
        <p:nvPicPr>
          <p:cNvPr id="10" name="5 Imagen" descr="directa_color.gif">
            <a:extLst>
              <a:ext uri="{FF2B5EF4-FFF2-40B4-BE49-F238E27FC236}">
                <a16:creationId xmlns:a16="http://schemas.microsoft.com/office/drawing/2014/main" id="{E3ED2775-261E-4C4C-A99E-B38BF006DCCA}"/>
              </a:ext>
            </a:extLst>
          </p:cNvPr>
          <p:cNvPicPr>
            <a:picLocks noChangeAspect="1"/>
          </p:cNvPicPr>
          <p:nvPr/>
        </p:nvPicPr>
        <p:blipFill>
          <a:blip r:embed="rId3"/>
          <a:stretch>
            <a:fillRect/>
          </a:stretch>
        </p:blipFill>
        <p:spPr>
          <a:xfrm>
            <a:off x="10608502" y="356660"/>
            <a:ext cx="796983" cy="859611"/>
          </a:xfrm>
          <a:prstGeom prst="rect">
            <a:avLst/>
          </a:prstGeom>
        </p:spPr>
      </p:pic>
      <p:pic>
        <p:nvPicPr>
          <p:cNvPr id="14" name="Marcador de contenido 4">
            <a:extLst>
              <a:ext uri="{FF2B5EF4-FFF2-40B4-BE49-F238E27FC236}">
                <a16:creationId xmlns:a16="http://schemas.microsoft.com/office/drawing/2014/main" id="{9FE01680-D10F-41B5-A650-CAFA740CC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451" y="1102686"/>
            <a:ext cx="4092800" cy="4140800"/>
          </a:xfrm>
          <a:prstGeom prst="rect">
            <a:avLst/>
          </a:prstGeom>
        </p:spPr>
      </p:pic>
      <p:pic>
        <p:nvPicPr>
          <p:cNvPr id="26" name="Imagen 4">
            <a:extLst>
              <a:ext uri="{FF2B5EF4-FFF2-40B4-BE49-F238E27FC236}">
                <a16:creationId xmlns:a16="http://schemas.microsoft.com/office/drawing/2014/main" id="{A0E0FA06-8E28-43C5-81EB-4C31B9B01C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9537" y="518663"/>
            <a:ext cx="1986440" cy="697608"/>
          </a:xfrm>
          <a:prstGeom prst="rect">
            <a:avLst/>
          </a:prstGeom>
        </p:spPr>
      </p:pic>
      <p:pic>
        <p:nvPicPr>
          <p:cNvPr id="4" name="Imatge 3">
            <a:extLst>
              <a:ext uri="{FF2B5EF4-FFF2-40B4-BE49-F238E27FC236}">
                <a16:creationId xmlns:a16="http://schemas.microsoft.com/office/drawing/2014/main" id="{E17F2499-AC6B-4A02-B41D-9A9855A77E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5138" y="388838"/>
            <a:ext cx="1018078" cy="713848"/>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448FC77B-D895-460B-A880-F2471FF7DE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8900" y="388838"/>
            <a:ext cx="1097094" cy="713848"/>
          </a:xfrm>
          <a:prstGeom prst="rect">
            <a:avLst/>
          </a:prstGeom>
        </p:spPr>
      </p:pic>
    </p:spTree>
    <p:extLst>
      <p:ext uri="{BB962C8B-B14F-4D97-AF65-F5344CB8AC3E}">
        <p14:creationId xmlns:p14="http://schemas.microsoft.com/office/powerpoint/2010/main" val="206250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a:extLst>
              <a:ext uri="{FF2B5EF4-FFF2-40B4-BE49-F238E27FC236}">
                <a16:creationId xmlns:a16="http://schemas.microsoft.com/office/drawing/2014/main" id="{40276ABE-797E-4536-B0A3-6CA7CCB9E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90" y="356660"/>
            <a:ext cx="930524" cy="941437"/>
          </a:xfrm>
          <a:prstGeom prst="rect">
            <a:avLst/>
          </a:prstGeom>
        </p:spPr>
      </p:pic>
      <p:pic>
        <p:nvPicPr>
          <p:cNvPr id="7" name="Imagen 6">
            <a:extLst>
              <a:ext uri="{FF2B5EF4-FFF2-40B4-BE49-F238E27FC236}">
                <a16:creationId xmlns:a16="http://schemas.microsoft.com/office/drawing/2014/main" id="{129092BF-893C-43AE-8A31-B6622A8D0F2B}"/>
              </a:ext>
            </a:extLst>
          </p:cNvPr>
          <p:cNvPicPr>
            <a:picLocks noChangeAspect="1"/>
          </p:cNvPicPr>
          <p:nvPr/>
        </p:nvPicPr>
        <p:blipFill rotWithShape="1">
          <a:blip r:embed="rId4"/>
          <a:srcRect t="1439"/>
          <a:stretch/>
        </p:blipFill>
        <p:spPr>
          <a:xfrm>
            <a:off x="538162" y="1298097"/>
            <a:ext cx="5066911" cy="4773370"/>
          </a:xfrm>
          <a:prstGeom prst="rect">
            <a:avLst/>
          </a:prstGeom>
        </p:spPr>
      </p:pic>
      <p:graphicFrame>
        <p:nvGraphicFramePr>
          <p:cNvPr id="9" name="CuadroTexto 2">
            <a:extLst>
              <a:ext uri="{FF2B5EF4-FFF2-40B4-BE49-F238E27FC236}">
                <a16:creationId xmlns:a16="http://schemas.microsoft.com/office/drawing/2014/main" id="{0211A31C-A1A8-4F53-B855-B913B5AB3F89}"/>
              </a:ext>
            </a:extLst>
          </p:cNvPr>
          <p:cNvGraphicFramePr/>
          <p:nvPr/>
        </p:nvGraphicFramePr>
        <p:xfrm>
          <a:off x="6256338" y="1731817"/>
          <a:ext cx="5397500" cy="43396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5 Imagen" descr="directa_color.gif">
            <a:extLst>
              <a:ext uri="{FF2B5EF4-FFF2-40B4-BE49-F238E27FC236}">
                <a16:creationId xmlns:a16="http://schemas.microsoft.com/office/drawing/2014/main" id="{6DB08C1C-B314-44C0-A39D-BE2D5F08F0C6}"/>
              </a:ext>
            </a:extLst>
          </p:cNvPr>
          <p:cNvPicPr>
            <a:picLocks noChangeAspect="1"/>
          </p:cNvPicPr>
          <p:nvPr/>
        </p:nvPicPr>
        <p:blipFill>
          <a:blip r:embed="rId10"/>
          <a:stretch>
            <a:fillRect/>
          </a:stretch>
        </p:blipFill>
        <p:spPr>
          <a:xfrm>
            <a:off x="10608502" y="356660"/>
            <a:ext cx="796983" cy="859611"/>
          </a:xfrm>
          <a:prstGeom prst="rect">
            <a:avLst/>
          </a:prstGeom>
        </p:spPr>
      </p:pic>
      <p:pic>
        <p:nvPicPr>
          <p:cNvPr id="13" name="Imagen 4">
            <a:extLst>
              <a:ext uri="{FF2B5EF4-FFF2-40B4-BE49-F238E27FC236}">
                <a16:creationId xmlns:a16="http://schemas.microsoft.com/office/drawing/2014/main" id="{1A2B3081-66DF-4451-A658-8DB4FC61C2A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549537" y="518663"/>
            <a:ext cx="1986440" cy="697608"/>
          </a:xfrm>
          <a:prstGeom prst="rect">
            <a:avLst/>
          </a:prstGeom>
        </p:spPr>
      </p:pic>
      <p:pic>
        <p:nvPicPr>
          <p:cNvPr id="14" name="Imatge 3">
            <a:extLst>
              <a:ext uri="{FF2B5EF4-FFF2-40B4-BE49-F238E27FC236}">
                <a16:creationId xmlns:a16="http://schemas.microsoft.com/office/drawing/2014/main" id="{B916F6C8-0A24-46AC-B4C6-C4FABD762D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45138" y="388838"/>
            <a:ext cx="1018078" cy="713848"/>
          </a:xfrm>
          <a:prstGeom prst="rect">
            <a:avLst/>
          </a:prstGeom>
        </p:spPr>
      </p:pic>
      <p:pic>
        <p:nvPicPr>
          <p:cNvPr id="15" name="Imagen 14" descr="Logotipo, nombre de la empresa&#10;&#10;Descripción generada automáticamente">
            <a:extLst>
              <a:ext uri="{FF2B5EF4-FFF2-40B4-BE49-F238E27FC236}">
                <a16:creationId xmlns:a16="http://schemas.microsoft.com/office/drawing/2014/main" id="{E1103608-937D-4D11-A263-A62A7952A97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48900" y="388838"/>
            <a:ext cx="1097094" cy="713848"/>
          </a:xfrm>
          <a:prstGeom prst="rect">
            <a:avLst/>
          </a:prstGeom>
        </p:spPr>
      </p:pic>
    </p:spTree>
    <p:extLst>
      <p:ext uri="{BB962C8B-B14F-4D97-AF65-F5344CB8AC3E}">
        <p14:creationId xmlns:p14="http://schemas.microsoft.com/office/powerpoint/2010/main" val="136012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A8B76-7749-413D-8A11-5BBDD99525EA}"/>
              </a:ext>
            </a:extLst>
          </p:cNvPr>
          <p:cNvSpPr>
            <a:spLocks noGrp="1"/>
          </p:cNvSpPr>
          <p:nvPr>
            <p:ph type="title"/>
          </p:nvPr>
        </p:nvSpPr>
        <p:spPr>
          <a:xfrm>
            <a:off x="1206500" y="3105785"/>
            <a:ext cx="1574800" cy="646429"/>
          </a:xfrm>
        </p:spPr>
        <p:txBody>
          <a:bodyPr>
            <a:normAutofit/>
          </a:bodyPr>
          <a:lstStyle/>
          <a:p>
            <a:r>
              <a:rPr lang="ca-ES" sz="4000" b="1" dirty="0">
                <a:latin typeface="+mn-lt"/>
              </a:rPr>
              <a:t>DADES</a:t>
            </a:r>
            <a:endParaRPr lang="es-ES" sz="4000" b="1" dirty="0">
              <a:latin typeface="+mn-lt"/>
            </a:endParaRPr>
          </a:p>
        </p:txBody>
      </p:sp>
      <p:sp>
        <p:nvSpPr>
          <p:cNvPr id="6" name="CuadroTexto 5">
            <a:extLst>
              <a:ext uri="{FF2B5EF4-FFF2-40B4-BE49-F238E27FC236}">
                <a16:creationId xmlns:a16="http://schemas.microsoft.com/office/drawing/2014/main" id="{F3306D0B-C3D4-4698-96FD-DC2DE9384B2D}"/>
              </a:ext>
            </a:extLst>
          </p:cNvPr>
          <p:cNvSpPr txBox="1"/>
          <p:nvPr/>
        </p:nvSpPr>
        <p:spPr>
          <a:xfrm>
            <a:off x="4265132" y="1604001"/>
            <a:ext cx="7785100" cy="4282454"/>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ca-ES" sz="2300" dirty="0">
                <a:effectLst/>
                <a:latin typeface="Arial" panose="020B0604020202020204" pitchFamily="34" charset="0"/>
                <a:ea typeface="Calibri" panose="020F0502020204030204" pitchFamily="34" charset="0"/>
                <a:cs typeface="Times New Roman" panose="02020603050405020304" pitchFamily="18" charset="0"/>
              </a:rPr>
              <a:t>A Catalunya, n’hi ha un total de </a:t>
            </a:r>
            <a:r>
              <a:rPr lang="ca-ES" sz="2300" b="1" dirty="0">
                <a:effectLst/>
                <a:latin typeface="Arial" panose="020B0604020202020204" pitchFamily="34" charset="0"/>
                <a:ea typeface="Calibri" panose="020F0502020204030204" pitchFamily="34" charset="0"/>
                <a:cs typeface="Times New Roman" panose="02020603050405020304" pitchFamily="18" charset="0"/>
              </a:rPr>
              <a:t>5.470 centres educatius </a:t>
            </a:r>
            <a:r>
              <a:rPr lang="ca-ES" sz="2300" dirty="0">
                <a:effectLst/>
                <a:latin typeface="Arial" panose="020B0604020202020204" pitchFamily="34" charset="0"/>
                <a:ea typeface="Calibri" panose="020F0502020204030204" pitchFamily="34" charset="0"/>
                <a:cs typeface="Times New Roman" panose="02020603050405020304" pitchFamily="18" charset="0"/>
              </a:rPr>
              <a:t>registrats (3.804 públics / 1.666 privats), no tots ells disposen de menjador (dades del 2020).</a:t>
            </a:r>
          </a:p>
          <a:p>
            <a:pPr marL="342900" lvl="0" indent="-342900" algn="just">
              <a:lnSpc>
                <a:spcPct val="150000"/>
              </a:lnSpc>
              <a:buFont typeface="Symbol" panose="05050102010706020507" pitchFamily="18" charset="2"/>
              <a:buChar char=""/>
            </a:pPr>
            <a:endParaRPr lang="es-E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ca-ES" sz="2300" b="1" dirty="0">
                <a:effectLst/>
                <a:latin typeface="Arial" panose="020B0604020202020204" pitchFamily="34" charset="0"/>
                <a:ea typeface="Calibri" panose="020F0502020204030204" pitchFamily="34" charset="0"/>
                <a:cs typeface="Times New Roman" panose="02020603050405020304" pitchFamily="18" charset="0"/>
              </a:rPr>
              <a:t>400.000 menús diaris als menjadors escolars</a:t>
            </a:r>
            <a:r>
              <a:rPr lang="ca-ES" sz="23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gn="just">
              <a:lnSpc>
                <a:spcPct val="150000"/>
              </a:lnSpc>
              <a:buFont typeface="Symbol" panose="05050102010706020507" pitchFamily="18" charset="2"/>
              <a:buChar char=""/>
            </a:pPr>
            <a:endParaRPr lang="es-ES"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ca-ES" sz="2300" b="1" dirty="0">
                <a:effectLst/>
                <a:latin typeface="Arial" panose="020B0604020202020204" pitchFamily="34" charset="0"/>
                <a:ea typeface="Calibri" panose="020F0502020204030204" pitchFamily="34" charset="0"/>
                <a:cs typeface="Times New Roman" panose="02020603050405020304" pitchFamily="18" charset="0"/>
              </a:rPr>
              <a:t>El preu del menú </a:t>
            </a:r>
            <a:r>
              <a:rPr lang="ca-ES" sz="2300" dirty="0">
                <a:effectLst/>
                <a:latin typeface="Arial" panose="020B0604020202020204" pitchFamily="34" charset="0"/>
                <a:ea typeface="Calibri" panose="020F0502020204030204" pitchFamily="34" charset="0"/>
                <a:cs typeface="Times New Roman" panose="02020603050405020304" pitchFamily="18" charset="0"/>
              </a:rPr>
              <a:t>escolar és </a:t>
            </a:r>
            <a:r>
              <a:rPr lang="ca-ES" sz="2300" b="1" dirty="0">
                <a:effectLst/>
                <a:latin typeface="Arial" panose="020B0604020202020204" pitchFamily="34" charset="0"/>
                <a:ea typeface="Calibri" panose="020F0502020204030204" pitchFamily="34" charset="0"/>
                <a:cs typeface="Times New Roman" panose="02020603050405020304" pitchFamily="18" charset="0"/>
              </a:rPr>
              <a:t>6.33 € </a:t>
            </a:r>
            <a:r>
              <a:rPr lang="ca-ES" sz="2300" dirty="0">
                <a:effectLst/>
                <a:latin typeface="Arial" panose="020B0604020202020204" pitchFamily="34" charset="0"/>
                <a:ea typeface="Calibri" panose="020F0502020204030204" pitchFamily="34" charset="0"/>
                <a:cs typeface="Times New Roman" panose="02020603050405020304" pitchFamily="18" charset="0"/>
              </a:rPr>
              <a:t>i, d’aquests, </a:t>
            </a:r>
            <a:r>
              <a:rPr lang="ca-ES" sz="2300" b="1" dirty="0">
                <a:effectLst/>
                <a:latin typeface="Arial" panose="020B0604020202020204" pitchFamily="34" charset="0"/>
                <a:ea typeface="Calibri" panose="020F0502020204030204" pitchFamily="34" charset="0"/>
                <a:cs typeface="Times New Roman" panose="02020603050405020304" pitchFamily="18" charset="0"/>
              </a:rPr>
              <a:t>1.45 € </a:t>
            </a:r>
            <a:r>
              <a:rPr lang="ca-ES" sz="2300" dirty="0">
                <a:effectLst/>
                <a:latin typeface="Arial" panose="020B0604020202020204" pitchFamily="34" charset="0"/>
                <a:ea typeface="Calibri" panose="020F0502020204030204" pitchFamily="34" charset="0"/>
                <a:cs typeface="Times New Roman" panose="02020603050405020304" pitchFamily="18" charset="0"/>
              </a:rPr>
              <a:t>correspon a la </a:t>
            </a:r>
            <a:r>
              <a:rPr lang="ca-ES" sz="2300" b="1" dirty="0">
                <a:effectLst/>
                <a:latin typeface="Arial" panose="020B0604020202020204" pitchFamily="34" charset="0"/>
                <a:ea typeface="Calibri" panose="020F0502020204030204" pitchFamily="34" charset="0"/>
                <a:cs typeface="Times New Roman" panose="02020603050405020304" pitchFamily="18" charset="0"/>
              </a:rPr>
              <a:t>compra d’aliments</a:t>
            </a:r>
            <a:r>
              <a:rPr lang="ca-ES" sz="2300" dirty="0">
                <a:effectLst/>
                <a:latin typeface="Arial" panose="020B0604020202020204" pitchFamily="34" charset="0"/>
                <a:ea typeface="Calibri" panose="020F0502020204030204" pitchFamily="34" charset="0"/>
                <a:cs typeface="Times New Roman" panose="02020603050405020304" pitchFamily="18" charset="0"/>
              </a:rPr>
              <a:t>.</a:t>
            </a:r>
            <a:endParaRPr lang="es-ES" sz="2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Marcador de contenido 4">
            <a:extLst>
              <a:ext uri="{FF2B5EF4-FFF2-40B4-BE49-F238E27FC236}">
                <a16:creationId xmlns:a16="http://schemas.microsoft.com/office/drawing/2014/main" id="{33938377-47FD-4D1D-909E-54580D832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90" y="356660"/>
            <a:ext cx="930524" cy="941437"/>
          </a:xfrm>
          <a:prstGeom prst="rect">
            <a:avLst/>
          </a:prstGeom>
        </p:spPr>
      </p:pic>
      <p:pic>
        <p:nvPicPr>
          <p:cNvPr id="9" name="5 Imagen" descr="directa_color.gif">
            <a:extLst>
              <a:ext uri="{FF2B5EF4-FFF2-40B4-BE49-F238E27FC236}">
                <a16:creationId xmlns:a16="http://schemas.microsoft.com/office/drawing/2014/main" id="{3B767B19-5E83-43AB-8EE7-4B541E85D6E0}"/>
              </a:ext>
            </a:extLst>
          </p:cNvPr>
          <p:cNvPicPr>
            <a:picLocks noChangeAspect="1"/>
          </p:cNvPicPr>
          <p:nvPr/>
        </p:nvPicPr>
        <p:blipFill>
          <a:blip r:embed="rId4"/>
          <a:stretch>
            <a:fillRect/>
          </a:stretch>
        </p:blipFill>
        <p:spPr>
          <a:xfrm>
            <a:off x="10608502" y="356660"/>
            <a:ext cx="796983" cy="859611"/>
          </a:xfrm>
          <a:prstGeom prst="rect">
            <a:avLst/>
          </a:prstGeom>
        </p:spPr>
      </p:pic>
      <p:pic>
        <p:nvPicPr>
          <p:cNvPr id="10" name="Imagen 4">
            <a:extLst>
              <a:ext uri="{FF2B5EF4-FFF2-40B4-BE49-F238E27FC236}">
                <a16:creationId xmlns:a16="http://schemas.microsoft.com/office/drawing/2014/main" id="{40CADB57-2F4E-459E-A4C3-2788B5B033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9537" y="518663"/>
            <a:ext cx="1986440" cy="697608"/>
          </a:xfrm>
          <a:prstGeom prst="rect">
            <a:avLst/>
          </a:prstGeom>
        </p:spPr>
      </p:pic>
      <p:pic>
        <p:nvPicPr>
          <p:cNvPr id="13" name="Imatge 3">
            <a:extLst>
              <a:ext uri="{FF2B5EF4-FFF2-40B4-BE49-F238E27FC236}">
                <a16:creationId xmlns:a16="http://schemas.microsoft.com/office/drawing/2014/main" id="{FEC95C84-EB45-46F6-AFEA-D5BDB1DD4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5138" y="388838"/>
            <a:ext cx="1018078" cy="713848"/>
          </a:xfrm>
          <a:prstGeom prst="rect">
            <a:avLst/>
          </a:prstGeom>
        </p:spPr>
      </p:pic>
      <p:pic>
        <p:nvPicPr>
          <p:cNvPr id="14" name="Imagen 13" descr="Logotipo, nombre de la empresa&#10;&#10;Descripción generada automáticamente">
            <a:extLst>
              <a:ext uri="{FF2B5EF4-FFF2-40B4-BE49-F238E27FC236}">
                <a16:creationId xmlns:a16="http://schemas.microsoft.com/office/drawing/2014/main" id="{3BFE2338-8D40-4B89-8B06-5D9E321DC2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8900" y="388838"/>
            <a:ext cx="1097094" cy="713848"/>
          </a:xfrm>
          <a:prstGeom prst="rect">
            <a:avLst/>
          </a:prstGeom>
        </p:spPr>
      </p:pic>
    </p:spTree>
    <p:extLst>
      <p:ext uri="{BB962C8B-B14F-4D97-AF65-F5344CB8AC3E}">
        <p14:creationId xmlns:p14="http://schemas.microsoft.com/office/powerpoint/2010/main" val="339766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3C726C-A49A-4E61-89B4-9F0E95DC093B}"/>
              </a:ext>
            </a:extLst>
          </p:cNvPr>
          <p:cNvSpPr>
            <a:spLocks noGrp="1"/>
          </p:cNvSpPr>
          <p:nvPr>
            <p:ph type="title"/>
          </p:nvPr>
        </p:nvSpPr>
        <p:spPr>
          <a:xfrm>
            <a:off x="1550352" y="1204536"/>
            <a:ext cx="8757478" cy="975360"/>
          </a:xfrm>
        </p:spPr>
        <p:txBody>
          <a:bodyPr>
            <a:normAutofit fontScale="90000"/>
          </a:bodyPr>
          <a:lstStyle/>
          <a:p>
            <a:pPr algn="ctr"/>
            <a:r>
              <a:rPr lang="ca-ES" sz="2700" dirty="0"/>
              <a:t>Càlcul aproximatiu de consum de </a:t>
            </a:r>
            <a:r>
              <a:rPr lang="ca-ES" sz="2700" dirty="0" err="1"/>
              <a:t>Prod</a:t>
            </a:r>
            <a:r>
              <a:rPr lang="ca-ES" sz="2700" dirty="0"/>
              <a:t>. </a:t>
            </a:r>
            <a:r>
              <a:rPr lang="ca-ES" sz="2700" dirty="0" err="1"/>
              <a:t>Prox</a:t>
            </a:r>
            <a:r>
              <a:rPr lang="ca-ES" sz="2700" dirty="0"/>
              <a:t> dels menjadors escolars </a:t>
            </a:r>
            <a:r>
              <a:rPr lang="ca-ES" sz="2700" b="1" dirty="0"/>
              <a:t>8.800.000 menús/ mes* </a:t>
            </a:r>
            <a:br>
              <a:rPr lang="es-ES" sz="2800" b="1" dirty="0"/>
            </a:br>
            <a:endParaRPr lang="es-ES" sz="2800" dirty="0"/>
          </a:p>
        </p:txBody>
      </p:sp>
      <p:graphicFrame>
        <p:nvGraphicFramePr>
          <p:cNvPr id="4" name="Tabla 4">
            <a:extLst>
              <a:ext uri="{FF2B5EF4-FFF2-40B4-BE49-F238E27FC236}">
                <a16:creationId xmlns:a16="http://schemas.microsoft.com/office/drawing/2014/main" id="{97FCF78A-23F1-4410-A88C-0DF05538CCDA}"/>
              </a:ext>
            </a:extLst>
          </p:cNvPr>
          <p:cNvGraphicFramePr>
            <a:graphicFrameLocks noGrp="1"/>
          </p:cNvGraphicFramePr>
          <p:nvPr>
            <p:ph idx="1"/>
          </p:nvPr>
        </p:nvGraphicFramePr>
        <p:xfrm>
          <a:off x="774699" y="1980873"/>
          <a:ext cx="10630786" cy="4064326"/>
        </p:xfrm>
        <a:graphic>
          <a:graphicData uri="http://schemas.openxmlformats.org/drawingml/2006/table">
            <a:tbl>
              <a:tblPr firstRow="1" bandRow="1">
                <a:tableStyleId>{5C22544A-7EE6-4342-B048-85BDC9FD1C3A}</a:tableStyleId>
              </a:tblPr>
              <a:tblGrid>
                <a:gridCol w="5315393">
                  <a:extLst>
                    <a:ext uri="{9D8B030D-6E8A-4147-A177-3AD203B41FA5}">
                      <a16:colId xmlns:a16="http://schemas.microsoft.com/office/drawing/2014/main" val="223993755"/>
                    </a:ext>
                  </a:extLst>
                </a:gridCol>
                <a:gridCol w="5315393">
                  <a:extLst>
                    <a:ext uri="{9D8B030D-6E8A-4147-A177-3AD203B41FA5}">
                      <a16:colId xmlns:a16="http://schemas.microsoft.com/office/drawing/2014/main" val="992237317"/>
                    </a:ext>
                  </a:extLst>
                </a:gridCol>
              </a:tblGrid>
              <a:tr h="580618">
                <a:tc>
                  <a:txBody>
                    <a:bodyPr/>
                    <a:lstStyle/>
                    <a:p>
                      <a:r>
                        <a:rPr lang="ca-ES" sz="2800" dirty="0"/>
                        <a:t>Tipus de productes</a:t>
                      </a:r>
                      <a:endParaRPr lang="es-ES" sz="2800" dirty="0"/>
                    </a:p>
                  </a:txBody>
                  <a:tcPr/>
                </a:tc>
                <a:tc>
                  <a:txBody>
                    <a:bodyPr/>
                    <a:lstStyle/>
                    <a:p>
                      <a:r>
                        <a:rPr lang="ca-ES" sz="2800" dirty="0"/>
                        <a:t>Consum mensual </a:t>
                      </a:r>
                      <a:endParaRPr lang="es-ES" sz="2800" dirty="0"/>
                    </a:p>
                  </a:txBody>
                  <a:tcPr/>
                </a:tc>
                <a:extLst>
                  <a:ext uri="{0D108BD9-81ED-4DB2-BD59-A6C34878D82A}">
                    <a16:rowId xmlns:a16="http://schemas.microsoft.com/office/drawing/2014/main" val="338096478"/>
                  </a:ext>
                </a:extLst>
              </a:tr>
              <a:tr h="580618">
                <a:tc>
                  <a:txBody>
                    <a:bodyPr/>
                    <a:lstStyle/>
                    <a:p>
                      <a:r>
                        <a:rPr lang="ca-ES" sz="2800" dirty="0"/>
                        <a:t>Hortalisses</a:t>
                      </a:r>
                    </a:p>
                  </a:txBody>
                  <a:tcPr/>
                </a:tc>
                <a:tc>
                  <a:txBody>
                    <a:bodyPr/>
                    <a:lstStyle/>
                    <a:p>
                      <a:r>
                        <a:rPr lang="ca-ES" sz="2800" dirty="0"/>
                        <a:t>1.243.000 kg/ mes</a:t>
                      </a:r>
                      <a:endParaRPr lang="es-ES" sz="2800" dirty="0"/>
                    </a:p>
                  </a:txBody>
                  <a:tcPr/>
                </a:tc>
                <a:extLst>
                  <a:ext uri="{0D108BD9-81ED-4DB2-BD59-A6C34878D82A}">
                    <a16:rowId xmlns:a16="http://schemas.microsoft.com/office/drawing/2014/main" val="86355762"/>
                  </a:ext>
                </a:extLst>
              </a:tr>
              <a:tr h="580618">
                <a:tc>
                  <a:txBody>
                    <a:bodyPr/>
                    <a:lstStyle/>
                    <a:p>
                      <a:r>
                        <a:rPr lang="ca-ES" sz="2800" dirty="0"/>
                        <a:t>Fruites</a:t>
                      </a:r>
                      <a:endParaRPr lang="es-ES" sz="2800" dirty="0"/>
                    </a:p>
                  </a:txBody>
                  <a:tcPr/>
                </a:tc>
                <a:tc>
                  <a:txBody>
                    <a:bodyPr/>
                    <a:lstStyle/>
                    <a:p>
                      <a:r>
                        <a:rPr lang="ca-ES" sz="2800" dirty="0"/>
                        <a:t>308.000 kg/ mes</a:t>
                      </a:r>
                      <a:endParaRPr lang="es-ES" sz="2800" dirty="0"/>
                    </a:p>
                  </a:txBody>
                  <a:tcPr/>
                </a:tc>
                <a:extLst>
                  <a:ext uri="{0D108BD9-81ED-4DB2-BD59-A6C34878D82A}">
                    <a16:rowId xmlns:a16="http://schemas.microsoft.com/office/drawing/2014/main" val="2918417985"/>
                  </a:ext>
                </a:extLst>
              </a:tr>
              <a:tr h="580618">
                <a:tc>
                  <a:txBody>
                    <a:bodyPr/>
                    <a:lstStyle/>
                    <a:p>
                      <a:r>
                        <a:rPr lang="ca-ES" sz="2800" dirty="0"/>
                        <a:t>Carns i aviram</a:t>
                      </a:r>
                      <a:endParaRPr lang="es-ES" sz="2800" dirty="0"/>
                    </a:p>
                  </a:txBody>
                  <a:tcPr/>
                </a:tc>
                <a:tc>
                  <a:txBody>
                    <a:bodyPr/>
                    <a:lstStyle/>
                    <a:p>
                      <a:r>
                        <a:rPr lang="ca-ES" sz="2800" dirty="0"/>
                        <a:t>290.400 kg/ mes</a:t>
                      </a:r>
                      <a:endParaRPr lang="es-ES" sz="2800" dirty="0"/>
                    </a:p>
                  </a:txBody>
                  <a:tcPr/>
                </a:tc>
                <a:extLst>
                  <a:ext uri="{0D108BD9-81ED-4DB2-BD59-A6C34878D82A}">
                    <a16:rowId xmlns:a16="http://schemas.microsoft.com/office/drawing/2014/main" val="441962025"/>
                  </a:ext>
                </a:extLst>
              </a:tr>
              <a:tr h="580618">
                <a:tc>
                  <a:txBody>
                    <a:bodyPr/>
                    <a:lstStyle/>
                    <a:p>
                      <a:r>
                        <a:rPr lang="ca-ES" sz="2800" dirty="0"/>
                        <a:t>Farinacis</a:t>
                      </a:r>
                      <a:endParaRPr lang="es-ES" sz="2800" dirty="0"/>
                    </a:p>
                  </a:txBody>
                  <a:tcPr/>
                </a:tc>
                <a:tc>
                  <a:txBody>
                    <a:bodyPr/>
                    <a:lstStyle/>
                    <a:p>
                      <a:r>
                        <a:rPr lang="ca-ES" sz="2800" dirty="0"/>
                        <a:t>225.280 kg/ mes</a:t>
                      </a:r>
                      <a:endParaRPr lang="es-ES" sz="2800" dirty="0"/>
                    </a:p>
                  </a:txBody>
                  <a:tcPr/>
                </a:tc>
                <a:extLst>
                  <a:ext uri="{0D108BD9-81ED-4DB2-BD59-A6C34878D82A}">
                    <a16:rowId xmlns:a16="http://schemas.microsoft.com/office/drawing/2014/main" val="468805252"/>
                  </a:ext>
                </a:extLst>
              </a:tr>
              <a:tr h="580618">
                <a:tc>
                  <a:txBody>
                    <a:bodyPr/>
                    <a:lstStyle/>
                    <a:p>
                      <a:r>
                        <a:rPr lang="ca-ES" sz="2800" dirty="0"/>
                        <a:t>Llegums</a:t>
                      </a:r>
                      <a:endParaRPr lang="es-ES" sz="2800" dirty="0"/>
                    </a:p>
                  </a:txBody>
                  <a:tcPr/>
                </a:tc>
                <a:tc>
                  <a:txBody>
                    <a:bodyPr/>
                    <a:lstStyle/>
                    <a:p>
                      <a:r>
                        <a:rPr lang="ca-ES" sz="2800" dirty="0"/>
                        <a:t>126.720 kg/ mes</a:t>
                      </a:r>
                      <a:endParaRPr lang="es-ES" sz="2800" dirty="0"/>
                    </a:p>
                  </a:txBody>
                  <a:tcPr/>
                </a:tc>
                <a:extLst>
                  <a:ext uri="{0D108BD9-81ED-4DB2-BD59-A6C34878D82A}">
                    <a16:rowId xmlns:a16="http://schemas.microsoft.com/office/drawing/2014/main" val="1239607927"/>
                  </a:ext>
                </a:extLst>
              </a:tr>
              <a:tr h="580618">
                <a:tc>
                  <a:txBody>
                    <a:bodyPr/>
                    <a:lstStyle/>
                    <a:p>
                      <a:r>
                        <a:rPr lang="ca-ES" sz="2800" dirty="0"/>
                        <a:t>Llet i derivats làctics (iogurt)</a:t>
                      </a:r>
                      <a:endParaRPr lang="es-ES" sz="2800" dirty="0"/>
                    </a:p>
                  </a:txBody>
                  <a:tcPr/>
                </a:tc>
                <a:tc>
                  <a:txBody>
                    <a:bodyPr/>
                    <a:lstStyle/>
                    <a:p>
                      <a:r>
                        <a:rPr lang="ca-ES" sz="2800"/>
                        <a:t>1.707.</a:t>
                      </a:r>
                      <a:r>
                        <a:rPr lang="ca-ES" sz="2800" dirty="0"/>
                        <a:t>2</a:t>
                      </a:r>
                      <a:r>
                        <a:rPr lang="ca-ES" sz="2800"/>
                        <a:t>00 </a:t>
                      </a:r>
                      <a:r>
                        <a:rPr lang="ca-ES" sz="2800" dirty="0"/>
                        <a:t>Unitats (iogurt) </a:t>
                      </a:r>
                      <a:endParaRPr lang="es-ES" sz="2800" dirty="0"/>
                    </a:p>
                  </a:txBody>
                  <a:tcPr/>
                </a:tc>
                <a:extLst>
                  <a:ext uri="{0D108BD9-81ED-4DB2-BD59-A6C34878D82A}">
                    <a16:rowId xmlns:a16="http://schemas.microsoft.com/office/drawing/2014/main" val="792057008"/>
                  </a:ext>
                </a:extLst>
              </a:tr>
            </a:tbl>
          </a:graphicData>
        </a:graphic>
      </p:graphicFrame>
      <p:pic>
        <p:nvPicPr>
          <p:cNvPr id="8" name="Marcador de contenido 4">
            <a:extLst>
              <a:ext uri="{FF2B5EF4-FFF2-40B4-BE49-F238E27FC236}">
                <a16:creationId xmlns:a16="http://schemas.microsoft.com/office/drawing/2014/main" id="{531F906D-987C-4913-82F7-F5D9327AD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90" y="356660"/>
            <a:ext cx="930524" cy="941437"/>
          </a:xfrm>
          <a:prstGeom prst="rect">
            <a:avLst/>
          </a:prstGeom>
        </p:spPr>
      </p:pic>
      <p:pic>
        <p:nvPicPr>
          <p:cNvPr id="12" name="5 Imagen" descr="directa_color.gif">
            <a:extLst>
              <a:ext uri="{FF2B5EF4-FFF2-40B4-BE49-F238E27FC236}">
                <a16:creationId xmlns:a16="http://schemas.microsoft.com/office/drawing/2014/main" id="{1C7CB0E6-826B-4C58-A35C-B93E2A2BC94B}"/>
              </a:ext>
            </a:extLst>
          </p:cNvPr>
          <p:cNvPicPr>
            <a:picLocks noChangeAspect="1"/>
          </p:cNvPicPr>
          <p:nvPr/>
        </p:nvPicPr>
        <p:blipFill>
          <a:blip r:embed="rId4"/>
          <a:stretch>
            <a:fillRect/>
          </a:stretch>
        </p:blipFill>
        <p:spPr>
          <a:xfrm>
            <a:off x="10608502" y="139688"/>
            <a:ext cx="796983" cy="859611"/>
          </a:xfrm>
          <a:prstGeom prst="rect">
            <a:avLst/>
          </a:prstGeom>
        </p:spPr>
      </p:pic>
      <p:pic>
        <p:nvPicPr>
          <p:cNvPr id="13" name="Imagen 4">
            <a:extLst>
              <a:ext uri="{FF2B5EF4-FFF2-40B4-BE49-F238E27FC236}">
                <a16:creationId xmlns:a16="http://schemas.microsoft.com/office/drawing/2014/main" id="{56DBEED1-66CC-49BF-92E8-DA1C938D20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9537" y="301691"/>
            <a:ext cx="1986440" cy="697608"/>
          </a:xfrm>
          <a:prstGeom prst="rect">
            <a:avLst/>
          </a:prstGeom>
        </p:spPr>
      </p:pic>
      <p:pic>
        <p:nvPicPr>
          <p:cNvPr id="14" name="Imatge 3">
            <a:extLst>
              <a:ext uri="{FF2B5EF4-FFF2-40B4-BE49-F238E27FC236}">
                <a16:creationId xmlns:a16="http://schemas.microsoft.com/office/drawing/2014/main" id="{5B81D45F-7E6B-4944-9537-B9A926EE2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5138" y="171866"/>
            <a:ext cx="1018078" cy="713848"/>
          </a:xfrm>
          <a:prstGeom prst="rect">
            <a:avLst/>
          </a:prstGeom>
        </p:spPr>
      </p:pic>
      <p:pic>
        <p:nvPicPr>
          <p:cNvPr id="15" name="Imagen 14" descr="Logotipo, nombre de la empresa&#10;&#10;Descripción generada automáticamente">
            <a:extLst>
              <a:ext uri="{FF2B5EF4-FFF2-40B4-BE49-F238E27FC236}">
                <a16:creationId xmlns:a16="http://schemas.microsoft.com/office/drawing/2014/main" id="{B6841609-D8D8-4264-A45B-6AA66DA349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8900" y="171866"/>
            <a:ext cx="1097094" cy="713848"/>
          </a:xfrm>
          <a:prstGeom prst="rect">
            <a:avLst/>
          </a:prstGeom>
        </p:spPr>
      </p:pic>
    </p:spTree>
    <p:extLst>
      <p:ext uri="{BB962C8B-B14F-4D97-AF65-F5344CB8AC3E}">
        <p14:creationId xmlns:p14="http://schemas.microsoft.com/office/powerpoint/2010/main" val="69613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ol 1">
            <a:extLst>
              <a:ext uri="{FF2B5EF4-FFF2-40B4-BE49-F238E27FC236}">
                <a16:creationId xmlns:a16="http://schemas.microsoft.com/office/drawing/2014/main" id="{47FF635A-ECAA-451F-A2FB-46E757BDC517}"/>
              </a:ext>
            </a:extLst>
          </p:cNvPr>
          <p:cNvSpPr>
            <a:spLocks noGrp="1"/>
          </p:cNvSpPr>
          <p:nvPr>
            <p:ph type="ctrTitle"/>
          </p:nvPr>
        </p:nvSpPr>
        <p:spPr>
          <a:xfrm>
            <a:off x="965201" y="643467"/>
            <a:ext cx="6255026" cy="5054008"/>
          </a:xfrm>
        </p:spPr>
        <p:txBody>
          <a:bodyPr anchor="ctr">
            <a:normAutofit/>
          </a:bodyPr>
          <a:lstStyle/>
          <a:p>
            <a:pPr algn="r"/>
            <a:r>
              <a:rPr lang="es-ES" dirty="0"/>
              <a:t>ESTUDI PRELIMINAR</a:t>
            </a:r>
            <a:endParaRPr lang="ca-ES" dirty="0"/>
          </a:p>
        </p:txBody>
      </p:sp>
      <p:sp>
        <p:nvSpPr>
          <p:cNvPr id="3" name="Subtítol 2">
            <a:extLst>
              <a:ext uri="{FF2B5EF4-FFF2-40B4-BE49-F238E27FC236}">
                <a16:creationId xmlns:a16="http://schemas.microsoft.com/office/drawing/2014/main" id="{6F9DD1CE-97CE-4E80-BCA1-D57B565AC624}"/>
              </a:ext>
            </a:extLst>
          </p:cNvPr>
          <p:cNvSpPr>
            <a:spLocks noGrp="1"/>
          </p:cNvSpPr>
          <p:nvPr>
            <p:ph type="subTitle" idx="1"/>
          </p:nvPr>
        </p:nvSpPr>
        <p:spPr>
          <a:xfrm>
            <a:off x="7870995" y="643467"/>
            <a:ext cx="3341488" cy="5054008"/>
          </a:xfrm>
        </p:spPr>
        <p:txBody>
          <a:bodyPr anchor="ctr">
            <a:normAutofit/>
          </a:bodyPr>
          <a:lstStyle/>
          <a:p>
            <a:r>
              <a:rPr lang="ca-ES" dirty="0"/>
              <a:t>Diagnosi de l’oferta i la demanda</a:t>
            </a: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30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1721</Words>
  <Application>Microsoft Office PowerPoint</Application>
  <PresentationFormat>Panorámica</PresentationFormat>
  <Paragraphs>174</Paragraphs>
  <Slides>21</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Garamond</vt:lpstr>
      <vt:lpstr>Symbol</vt:lpstr>
      <vt:lpstr>Retrospección</vt:lpstr>
      <vt:lpstr>Presentación de PowerPoint</vt:lpstr>
      <vt:lpstr>QUI SOM  </vt:lpstr>
      <vt:lpstr>QUÈ CAL FER?</vt:lpstr>
      <vt:lpstr>Presentación de PowerPoint</vt:lpstr>
      <vt:lpstr>Presentación de PowerPoint</vt:lpstr>
      <vt:lpstr>Presentación de PowerPoint</vt:lpstr>
      <vt:lpstr>DADES</vt:lpstr>
      <vt:lpstr>Càlcul aproximatiu de consum de Prod. Prox dels menjadors escolars 8.800.000 menús/ mes*  </vt:lpstr>
      <vt:lpstr>ESTUDI PRELIMINAR</vt:lpstr>
      <vt:lpstr>Presentación de PowerPoint</vt:lpstr>
      <vt:lpstr>Presentación de PowerPoint</vt:lpstr>
      <vt:lpstr>INFORME TÈCNIC DE VIABILITAT</vt:lpstr>
      <vt:lpstr>ESTUDI LOGÍSTIC</vt:lpstr>
      <vt:lpstr>Presentación de PowerPoint</vt:lpstr>
      <vt:lpstr>POSADA EN MARXA</vt:lpstr>
      <vt:lpstr>Presentación de PowerPoint</vt:lpstr>
      <vt:lpstr>Presentación de PowerPoint</vt:lpstr>
      <vt:lpstr>Presentación de PowerPoint</vt:lpstr>
      <vt:lpstr>Presentación de PowerPoint</vt:lpstr>
      <vt:lpstr>Presentación de PowerPoint</vt:lpstr>
      <vt:lpstr>És un projecte de tots per a tots És un projecte per fer país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Pepa Aymami</dc:creator>
  <cp:lastModifiedBy>Pepa Aymami</cp:lastModifiedBy>
  <cp:revision>9</cp:revision>
  <dcterms:created xsi:type="dcterms:W3CDTF">2021-06-01T12:35:55Z</dcterms:created>
  <dcterms:modified xsi:type="dcterms:W3CDTF">2021-11-18T08:49:43Z</dcterms:modified>
</cp:coreProperties>
</file>